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35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79" d="100"/>
          <a:sy n="79" d="100"/>
        </p:scale>
        <p:origin x="40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DB853-8C8F-4622-8A31-3F0316CD8BA0}" type="datetimeFigureOut">
              <a:rPr lang="pt-BR" smtClean="0"/>
              <a:t>22/01/2025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E666F-4F9F-4934-86C3-23D141D0225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3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E666F-4F9F-4934-86C3-23D141D02253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44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09587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80781" y="1348039"/>
            <a:ext cx="2913379" cy="3565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75757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75757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75757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575757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7589" y="6477"/>
            <a:ext cx="9652635" cy="892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575757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2434" y="2355024"/>
            <a:ext cx="9230995" cy="3594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hyperlink" Target="https://www.google.com.br/maps/%40-12.898807%2C-38.3318821%2C3a%2C75y%2C72.81h%2C99.09t/data%3D!3m6!1e1!3m4!1s2Vw16J4asFQlKMt9H-hLoQ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63.png"/><Relationship Id="rId3" Type="http://schemas.openxmlformats.org/officeDocument/2006/relationships/image" Target="../media/image55.png"/><Relationship Id="rId7" Type="http://schemas.openxmlformats.org/officeDocument/2006/relationships/image" Target="../media/image66.png"/><Relationship Id="rId12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4.jpg"/><Relationship Id="rId5" Type="http://schemas.openxmlformats.org/officeDocument/2006/relationships/image" Target="../media/image57.png"/><Relationship Id="rId10" Type="http://schemas.openxmlformats.org/officeDocument/2006/relationships/hyperlink" Target="https://www.google.com.br/maps/%40-12.894281%2C-38.3279585%2C3a%2C75y%2C38.83h%2C86.4t/data%3D!3m6!1e1!3m4!1sQLsH-dsIiMRd4_pDbofLJw!2e0!7i13312!8i6656" TargetMode="External"/><Relationship Id="rId4" Type="http://schemas.openxmlformats.org/officeDocument/2006/relationships/image" Target="../media/image56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google.com.br/maps/%40-12.855167%2C-38.2843642%2C3a%2C75y%2C46.5h%2C108.57t/data%3D!3m6!1e1!3m4!1sW94t_dRp39ogCIH5N6Q4HA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1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71.jpg"/><Relationship Id="rId1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3.png"/><Relationship Id="rId3" Type="http://schemas.openxmlformats.org/officeDocument/2006/relationships/hyperlink" Target="https://www.google.com.br/maps/%40-12.852137%2C-38.2829359%2C3a%2C75y%2C29.61h%2C116.93t/data%3D!3m6!1e1!3m4!1sTBooopKhDUMBUn-sLe_wHQ!2e0!7i13312!8i6656" TargetMode="External"/><Relationship Id="rId7" Type="http://schemas.openxmlformats.org/officeDocument/2006/relationships/image" Target="../media/image56.png"/><Relationship Id="rId12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70.png"/><Relationship Id="rId5" Type="http://schemas.openxmlformats.org/officeDocument/2006/relationships/image" Target="../media/image75.jpg"/><Relationship Id="rId10" Type="http://schemas.openxmlformats.org/officeDocument/2006/relationships/image" Target="../media/image58.png"/><Relationship Id="rId4" Type="http://schemas.openxmlformats.org/officeDocument/2006/relationships/image" Target="../media/image64.jpg"/><Relationship Id="rId9" Type="http://schemas.openxmlformats.org/officeDocument/2006/relationships/image" Target="../media/image57.png"/><Relationship Id="rId1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78.jp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484292%2C-38.2806464%2C3a%2C63.5y%2C53.33h%2C101.62t/data%3D!3m6!1e1!3m4!1sl6mBskC2uIfyVoe3pK1lTw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0" Type="http://schemas.openxmlformats.org/officeDocument/2006/relationships/image" Target="../media/image77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79.jp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451804%2C-38.2786402%2C3a%2C75y%2C55.03h%2C91.09t/data%3D!3m6!1e1!3m4!1so9Dpn1gvkoHHrVBy4ACeFA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56.png"/><Relationship Id="rId10" Type="http://schemas.openxmlformats.org/officeDocument/2006/relationships/image" Target="../media/image77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google.com.br/maps/%40-12.834766%2C-38.2721633%2C3a%2C75y%2C45.79h%2C99.56t/data%3D!3m6!1e1!3m4!1s-nnE1MJUQTyd4uOskWD9XA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1.png"/><Relationship Id="rId10" Type="http://schemas.openxmlformats.org/officeDocument/2006/relationships/image" Target="../media/image82.png"/><Relationship Id="rId4" Type="http://schemas.openxmlformats.org/officeDocument/2006/relationships/image" Target="../media/image56.png"/><Relationship Id="rId9" Type="http://schemas.openxmlformats.org/officeDocument/2006/relationships/image" Target="../media/image81.jpg"/><Relationship Id="rId1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558536%2C-38.2846584%2C3a%2C75y%2C11.76h%2C85.67t/data%3D!3m6!1e1!3m4!1sUzysvyM-PTjAbcXWoovWKQ!2e0!7i16384!8i8192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84.png"/><Relationship Id="rId5" Type="http://schemas.openxmlformats.org/officeDocument/2006/relationships/image" Target="../media/image56.png"/><Relationship Id="rId10" Type="http://schemas.openxmlformats.org/officeDocument/2006/relationships/image" Target="../media/image73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hyperlink" Target="https://www.google.com.br/maps/%40-12.8243716%2C-38.2560729%2C3a%2C75y%2C42.78h%2C115.74t/data%3D!3m6!1e1!3m4!1szqxEmnN4zDlgDUmjHRitkg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56.png"/><Relationship Id="rId9" Type="http://schemas.openxmlformats.org/officeDocument/2006/relationships/image" Target="../media/image85.jpg"/><Relationship Id="rId1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8229864%2C-38.2530428%2C3a%2C75y%2C53.41h%2C111.41t/data%3D!3m6!1e1!3m4!1sDFJPlfqt_CRbNKcL52OFIQ!2e0!7i13312!8i6656" TargetMode="External"/><Relationship Id="rId5" Type="http://schemas.openxmlformats.org/officeDocument/2006/relationships/image" Target="../media/image69.png"/><Relationship Id="rId10" Type="http://schemas.openxmlformats.org/officeDocument/2006/relationships/image" Target="../media/image87.png"/><Relationship Id="rId4" Type="http://schemas.openxmlformats.org/officeDocument/2006/relationships/image" Target="../media/image56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8213434%2C-38.2506228%2C3a%2C75y%2C30.07h%2C99.1t/data%3D!3m6!1e1!3m4!1sB-MegwRvRFQPZ6lkA7_uVQ!2e0!7i13312!8i6656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90.png"/><Relationship Id="rId4" Type="http://schemas.openxmlformats.org/officeDocument/2006/relationships/image" Target="../media/image56.pn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hyperlink" Target="https://www.google.com.br/maps/%40-12.8211811%2C-38.2504891%2C3a%2C75y%2C1.18h%2C104.63t/data%3D!3m6!1e1!3m4!1sFi3HqOh8sH7Gv9dHXeOcdQ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93.png"/><Relationship Id="rId5" Type="http://schemas.openxmlformats.org/officeDocument/2006/relationships/image" Target="../media/image76.png"/><Relationship Id="rId10" Type="http://schemas.openxmlformats.org/officeDocument/2006/relationships/image" Target="../media/image92.png"/><Relationship Id="rId4" Type="http://schemas.openxmlformats.org/officeDocument/2006/relationships/image" Target="../media/image56.png"/><Relationship Id="rId9" Type="http://schemas.openxmlformats.org/officeDocument/2006/relationships/image" Target="../media/image91.jpg"/><Relationship Id="rId1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hyperlink" Target="https://www.google.com.br/maps/%40-12.8207954%2C-38.2500935%2C3a%2C75y%2C28.49h%2C102.69t/data%3D!3m6!1e1!3m4!1spXQmxYJqieiriSL4vwzAxQ!2e0!7i13312!8i6656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95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google.com.br/maps/%40-12.8157254%2C-38.2430871%2C3a%2C75y%2C6.62h%2C112.28t/data%3D!3m6!1e1!3m4!1seSaHlZieUNS45LxGGkV4dw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9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7.png"/><Relationship Id="rId5" Type="http://schemas.openxmlformats.org/officeDocument/2006/relationships/image" Target="../media/image76.png"/><Relationship Id="rId15" Type="http://schemas.openxmlformats.org/officeDocument/2006/relationships/image" Target="../media/image1.png"/><Relationship Id="rId10" Type="http://schemas.openxmlformats.org/officeDocument/2006/relationships/image" Target="../media/image97.png"/><Relationship Id="rId4" Type="http://schemas.openxmlformats.org/officeDocument/2006/relationships/image" Target="../media/image56.png"/><Relationship Id="rId9" Type="http://schemas.openxmlformats.org/officeDocument/2006/relationships/image" Target="../media/image96.jpg"/><Relationship Id="rId14" Type="http://schemas.openxmlformats.org/officeDocument/2006/relationships/image" Target="../media/image6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google.com.br/maps/%40-12.8101203%2C-38.2353689%2C3a%2C75y%2C27.07h%2C92.65t/data%3D!3m6!1e1!3m4!1sHbKBLbdSznDI4JvjT28whQ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9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7.png"/><Relationship Id="rId5" Type="http://schemas.openxmlformats.org/officeDocument/2006/relationships/image" Target="../media/image76.png"/><Relationship Id="rId15" Type="http://schemas.openxmlformats.org/officeDocument/2006/relationships/image" Target="../media/image1.png"/><Relationship Id="rId10" Type="http://schemas.openxmlformats.org/officeDocument/2006/relationships/image" Target="../media/image72.png"/><Relationship Id="rId4" Type="http://schemas.openxmlformats.org/officeDocument/2006/relationships/image" Target="../media/image56.png"/><Relationship Id="rId9" Type="http://schemas.openxmlformats.org/officeDocument/2006/relationships/image" Target="../media/image99.jpg"/><Relationship Id="rId1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hyperlink" Target="https://www.google.com.br/maps/%40-12.8069074%2C-38.2309359%2C3a%2C75y%2C61.29h%2C96.26t/data%3D!3m6!1e1!3m4!1sjyrWbZYZn6BcKB5B-Vr1GA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76.png"/><Relationship Id="rId15" Type="http://schemas.openxmlformats.org/officeDocument/2006/relationships/image" Target="../media/image106.png"/><Relationship Id="rId10" Type="http://schemas.openxmlformats.org/officeDocument/2006/relationships/image" Target="../media/image103.png"/><Relationship Id="rId4" Type="http://schemas.openxmlformats.org/officeDocument/2006/relationships/image" Target="../media/image56.png"/><Relationship Id="rId9" Type="http://schemas.openxmlformats.org/officeDocument/2006/relationships/image" Target="../media/image102.jpg"/><Relationship Id="rId1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64.jpg"/><Relationship Id="rId3" Type="http://schemas.openxmlformats.org/officeDocument/2006/relationships/image" Target="../media/image56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7859587%2C-38.2030294%2C3a%2C75y%2C57.29h%2C109.47t/data%3D!3m6!1e1!3m4!1sPm5wybeWppwJYNx2Vx_80w!2e0!7i13312!8i6656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109.png"/><Relationship Id="rId5" Type="http://schemas.openxmlformats.org/officeDocument/2006/relationships/image" Target="../media/image57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108.png"/><Relationship Id="rId1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hyperlink" Target="https://www.google.com.br/maps/%40-12.7715094%2C-38.1922378%2C3a%2C75y%2C31.87h%2C104.45t/data%3D!3m6!1e1!3m4!1sdOlsve2CakKQ5K09CofEHw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11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56.png"/><Relationship Id="rId9" Type="http://schemas.openxmlformats.org/officeDocument/2006/relationships/image" Target="../media/image110.jpg"/><Relationship Id="rId1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ww.google.com.br/maps/%40-12.7729479%2C-38.1935998%2C3a%2C75y%2C11.74h%2C105.21t/data%3D!3m6!1e1!3m4!1sicvGF0rLlTWnYnFSDhHCew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1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13.png"/><Relationship Id="rId5" Type="http://schemas.openxmlformats.org/officeDocument/2006/relationships/image" Target="../media/image69.png"/><Relationship Id="rId1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56.png"/><Relationship Id="rId9" Type="http://schemas.openxmlformats.org/officeDocument/2006/relationships/image" Target="../media/image73.png"/><Relationship Id="rId14" Type="http://schemas.openxmlformats.org/officeDocument/2006/relationships/image" Target="../media/image6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6921275%2C-38.1225032%2C3a%2C75y%2C85.61h%2C89.12t/data%3D!3m6!1e1!3m4!1s0iHfGc0p0NNFlozlzBRaSg!2e0!7i13312!8i6656" TargetMode="External"/><Relationship Id="rId5" Type="http://schemas.openxmlformats.org/officeDocument/2006/relationships/image" Target="../media/image69.png"/><Relationship Id="rId10" Type="http://schemas.openxmlformats.org/officeDocument/2006/relationships/image" Target="../media/image115.png"/><Relationship Id="rId4" Type="http://schemas.openxmlformats.org/officeDocument/2006/relationships/image" Target="../media/image56.png"/><Relationship Id="rId9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hyperlink" Target="https://www.google.com.br/maps/%40-12.6825589%2C-38.1075197%2C3a%2C75y%2C56.95h%2C97.84t/data%3D!3m6!1e1!3m4!1sXPLejFqwYV1VCbvoLLQRJg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1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56.png"/><Relationship Id="rId9" Type="http://schemas.openxmlformats.org/officeDocument/2006/relationships/image" Target="../media/image116.jpg"/><Relationship Id="rId1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6509645%2C-38.0833345%2C3a%2C75y%2C68.96h%2C100.47t/data%3D!3m6!1e1!3m4!1spMhQxCXxqzVEWcsZr4vubQ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15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56.png"/><Relationship Id="rId9" Type="http://schemas.openxmlformats.org/officeDocument/2006/relationships/image" Target="../media/image117.jpg"/><Relationship Id="rId1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6488344%2C-38.0811149%2C3a%2C75y%2C60.08h%2C96.89t/data%3D!3m6!1e1!3m4!1sFU3EIcnk1G0il5HfCL0ssA!2e0!7i13312!8i6656" TargetMode="External"/><Relationship Id="rId5" Type="http://schemas.openxmlformats.org/officeDocument/2006/relationships/image" Target="../media/image69.png"/><Relationship Id="rId10" Type="http://schemas.openxmlformats.org/officeDocument/2006/relationships/image" Target="../media/image115.png"/><Relationship Id="rId4" Type="http://schemas.openxmlformats.org/officeDocument/2006/relationships/image" Target="../media/image56.png"/><Relationship Id="rId9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5969457%2C-38.0435722%2C3a%2C75y%2C61.46h%2C90.64t/data%3D!3m6!1e1!3m4!1saVTrhDBZH0IeifAZslcT-A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20.png"/><Relationship Id="rId5" Type="http://schemas.openxmlformats.org/officeDocument/2006/relationships/image" Target="../media/image69.png"/><Relationship Id="rId10" Type="http://schemas.openxmlformats.org/officeDocument/2006/relationships/image" Target="../media/image77.png"/><Relationship Id="rId4" Type="http://schemas.openxmlformats.org/officeDocument/2006/relationships/image" Target="../media/image56.png"/><Relationship Id="rId9" Type="http://schemas.openxmlformats.org/officeDocument/2006/relationships/image" Target="../media/image119.jpg"/><Relationship Id="rId1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5969457%2C-38.0435722%2C3a%2C75y%2C61.46h%2C90.64t/data%3D!3m6!1e1!3m4!1saVTrhDBZH0IeifAZslcT-A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20.png"/><Relationship Id="rId5" Type="http://schemas.openxmlformats.org/officeDocument/2006/relationships/image" Target="../media/image76.png"/><Relationship Id="rId10" Type="http://schemas.openxmlformats.org/officeDocument/2006/relationships/image" Target="../media/image121.jpg"/><Relationship Id="rId4" Type="http://schemas.openxmlformats.org/officeDocument/2006/relationships/image" Target="../media/image56.png"/><Relationship Id="rId9" Type="http://schemas.openxmlformats.org/officeDocument/2006/relationships/image" Target="../media/image77.pn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101.png"/><Relationship Id="rId12" Type="http://schemas.openxmlformats.org/officeDocument/2006/relationships/hyperlink" Target="https://www.google.com.br/maps/%40-12.5958854%2C-38.0431199%2C3a%2C75y%2C235.16h%2C79.77t/data%3D!3m6!1e1!3m4!1sDmrcG5NK_0IBJlygLVenpA!2e0!7i13312!8i6656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23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56.png"/><Relationship Id="rId9" Type="http://schemas.openxmlformats.org/officeDocument/2006/relationships/image" Target="../media/image122.jpg"/><Relationship Id="rId1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25.png"/><Relationship Id="rId5" Type="http://schemas.openxmlformats.org/officeDocument/2006/relationships/image" Target="../media/image76.png"/><Relationship Id="rId10" Type="http://schemas.openxmlformats.org/officeDocument/2006/relationships/image" Target="../media/image77.png"/><Relationship Id="rId4" Type="http://schemas.openxmlformats.org/officeDocument/2006/relationships/image" Target="../media/image56.png"/><Relationship Id="rId9" Type="http://schemas.openxmlformats.org/officeDocument/2006/relationships/image" Target="../media/image124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4.jpg"/><Relationship Id="rId5" Type="http://schemas.openxmlformats.org/officeDocument/2006/relationships/image" Target="../media/image76.png"/><Relationship Id="rId10" Type="http://schemas.openxmlformats.org/officeDocument/2006/relationships/image" Target="../media/image127.png"/><Relationship Id="rId4" Type="http://schemas.openxmlformats.org/officeDocument/2006/relationships/image" Target="../media/image56.png"/><Relationship Id="rId9" Type="http://schemas.openxmlformats.org/officeDocument/2006/relationships/image" Target="../media/image126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29.png"/><Relationship Id="rId5" Type="http://schemas.openxmlformats.org/officeDocument/2006/relationships/image" Target="../media/image76.png"/><Relationship Id="rId10" Type="http://schemas.openxmlformats.org/officeDocument/2006/relationships/image" Target="../media/image128.jpg"/><Relationship Id="rId4" Type="http://schemas.openxmlformats.org/officeDocument/2006/relationships/image" Target="../media/image56.png"/><Relationship Id="rId9" Type="http://schemas.openxmlformats.org/officeDocument/2006/relationships/image" Target="../media/image77.png"/><Relationship Id="rId1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hyperlink" Target="https://www.google.com.br/maps/%40-12.8558536%2C-38.2846584%2C3a%2C75y%2C11.76h%2C85.67t/data%3D!3m6!1e1!3m4!1sUzysvyM-PTjAbcXWoovWKQ!2e0!7i16384!8i8192" TargetMode="External"/><Relationship Id="rId5" Type="http://schemas.openxmlformats.org/officeDocument/2006/relationships/image" Target="../media/image56.png"/><Relationship Id="rId15" Type="http://schemas.openxmlformats.org/officeDocument/2006/relationships/image" Target="../media/image132.jpg"/><Relationship Id="rId10" Type="http://schemas.openxmlformats.org/officeDocument/2006/relationships/image" Target="../media/image77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8431813%2C-38.2780023%2C3a%2C75y%2C201.64h%2C101.56t/data%3D!3m6!1e1!3m4!1stC0wVYgNCoL7LjF53Sw3tA!2e0!7i13312!8i6656" TargetMode="External"/><Relationship Id="rId5" Type="http://schemas.openxmlformats.org/officeDocument/2006/relationships/image" Target="../media/image69.png"/><Relationship Id="rId10" Type="http://schemas.openxmlformats.org/officeDocument/2006/relationships/image" Target="../media/image134.jpg"/><Relationship Id="rId4" Type="http://schemas.openxmlformats.org/officeDocument/2006/relationships/image" Target="../media/image56.png"/><Relationship Id="rId9" Type="http://schemas.openxmlformats.org/officeDocument/2006/relationships/image" Target="../media/image13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g"/><Relationship Id="rId13" Type="http://schemas.openxmlformats.org/officeDocument/2006/relationships/image" Target="../media/image1.pn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6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hyperlink" Target="https://www.google.com.br/maps/%40-12.8431813%2C-38.2780023%2C3a%2C75y%2C201.64h%2C101.56t/data%3D!3m6!1e1!3m4!1stC0wVYgNCoL7LjF53Sw3tA!2e0!7i13312!8i6656" TargetMode="External"/><Relationship Id="rId5" Type="http://schemas.openxmlformats.org/officeDocument/2006/relationships/image" Target="../media/image76.png"/><Relationship Id="rId10" Type="http://schemas.openxmlformats.org/officeDocument/2006/relationships/image" Target="../media/image136.png"/><Relationship Id="rId4" Type="http://schemas.openxmlformats.org/officeDocument/2006/relationships/image" Target="../media/image56.png"/><Relationship Id="rId9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hyperlink" Target="https://www.google.com.br/maps/%40-12.8542586%2C-38.2841769%2C3a%2C75y%2C226.7h%2C85.5t/data%3D!3m6!1e1!3m4!1snK9BZUSWH97T4qfCvdrd8A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image" Target="../media/image1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38.png"/><Relationship Id="rId5" Type="http://schemas.openxmlformats.org/officeDocument/2006/relationships/image" Target="../media/image76.png"/><Relationship Id="rId15" Type="http://schemas.openxmlformats.org/officeDocument/2006/relationships/image" Target="../media/image1.png"/><Relationship Id="rId10" Type="http://schemas.openxmlformats.org/officeDocument/2006/relationships/image" Target="../media/image137.jpg"/><Relationship Id="rId4" Type="http://schemas.openxmlformats.org/officeDocument/2006/relationships/image" Target="../media/image56.png"/><Relationship Id="rId9" Type="http://schemas.openxmlformats.org/officeDocument/2006/relationships/image" Target="../media/image77.png"/><Relationship Id="rId14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ww.google.com.br/maps/%40-12.9021042%2C-38.3344735%2C3a%2C75y%2C246.33h%2C97.02t/data%3D!3m6!1e1!3m4!1sUwkVSVdDUYbSYw3ojpSCfA!2e0!7i13312!8i6656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4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40.png"/><Relationship Id="rId5" Type="http://schemas.openxmlformats.org/officeDocument/2006/relationships/image" Target="../media/image76.png"/><Relationship Id="rId15" Type="http://schemas.openxmlformats.org/officeDocument/2006/relationships/image" Target="../media/image1.png"/><Relationship Id="rId10" Type="http://schemas.openxmlformats.org/officeDocument/2006/relationships/image" Target="../media/image139.jpg"/><Relationship Id="rId4" Type="http://schemas.openxmlformats.org/officeDocument/2006/relationships/image" Target="../media/image56.png"/><Relationship Id="rId9" Type="http://schemas.openxmlformats.org/officeDocument/2006/relationships/image" Target="../media/image77.png"/><Relationship Id="rId14" Type="http://schemas.openxmlformats.org/officeDocument/2006/relationships/image" Target="../media/image64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43.jpg"/><Relationship Id="rId5" Type="http://schemas.openxmlformats.org/officeDocument/2006/relationships/image" Target="../media/image76.png"/><Relationship Id="rId10" Type="http://schemas.openxmlformats.org/officeDocument/2006/relationships/image" Target="../media/image142.png"/><Relationship Id="rId4" Type="http://schemas.openxmlformats.org/officeDocument/2006/relationships/image" Target="../media/image56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144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42.png"/><Relationship Id="rId5" Type="http://schemas.openxmlformats.org/officeDocument/2006/relationships/image" Target="../media/image76.png"/><Relationship Id="rId10" Type="http://schemas.openxmlformats.org/officeDocument/2006/relationships/image" Target="../media/image1.png"/><Relationship Id="rId4" Type="http://schemas.openxmlformats.org/officeDocument/2006/relationships/image" Target="../media/image56.png"/><Relationship Id="rId9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hyperlink" Target="https://www.google.com.br/maps/%40-12.8600331%2C-38.286539%2C3a%2C75y%2C36.51h%2C104.45t/data%3D!3m6!1e1!3m4!1sH4hJqxzK4T5mac9Zk4A-Vg!2e0!7i13312!8i6656" TargetMode="Externa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48.png"/><Relationship Id="rId5" Type="http://schemas.openxmlformats.org/officeDocument/2006/relationships/image" Target="../media/image69.png"/><Relationship Id="rId10" Type="http://schemas.openxmlformats.org/officeDocument/2006/relationships/image" Target="../media/image147.jpg"/><Relationship Id="rId4" Type="http://schemas.openxmlformats.org/officeDocument/2006/relationships/image" Target="../media/image56.png"/><Relationship Id="rId9" Type="http://schemas.openxmlformats.org/officeDocument/2006/relationships/image" Target="../media/image146.png"/><Relationship Id="rId1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3.png"/><Relationship Id="rId3" Type="http://schemas.openxmlformats.org/officeDocument/2006/relationships/image" Target="../media/image150.pn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hyperlink" Target="https://www.google.com.br/maps/%40-12.8319495%2C-38.2704017%2C3a%2C75y%2C21.52h%2C100.29t/data%3D!3m6!1e1!3m4!1shJbqRJEZH0E0XbfA79ZR7w!2e0!7i13312!8i6656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152.png"/><Relationship Id="rId4" Type="http://schemas.openxmlformats.org/officeDocument/2006/relationships/image" Target="../media/image55.png"/><Relationship Id="rId9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141241%2C-38.2408778%2C3a%2C75y%2C68.69h%2C90.8t/data%3D!3m6!1e1!3m4!1sDsSVSR1RYZ4z0m-ZHV26sg!2e0!7i13312!8i6656" TargetMode="External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4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.png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hyperlink" Target="https://www.google.com.br/maps/%40-12.8054761%2C-38.2289827%2C3a%2C33.5y%2C46.71h%2C90.98t/data%3D!3m6!1e1!3m4!1sgSwc0GH6LOhlO6Ky-eJh5A!2e0!7i13312!8i6656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148.png"/><Relationship Id="rId4" Type="http://schemas.openxmlformats.org/officeDocument/2006/relationships/image" Target="../media/image55.png"/><Relationship Id="rId9" Type="http://schemas.openxmlformats.org/officeDocument/2006/relationships/image" Target="../media/image14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ww.google.com.br/maps/%40-12.7666077%2C-38.1871522%2C3a%2C75y%2C53.26h%2C116.88t/data%3D!3m6!1e1!3m4!1s84NmSUJNPM-PjiY4I31L1A!2e0!7i13312!8i6656" TargetMode="External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image" Target="../media/image73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58.png"/><Relationship Id="rId5" Type="http://schemas.openxmlformats.org/officeDocument/2006/relationships/image" Target="../media/image56.png"/><Relationship Id="rId15" Type="http://schemas.openxmlformats.org/officeDocument/2006/relationships/image" Target="../media/image1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4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hyperlink" Target="https://www.google.com.br/maps/%40-12.7024578%2C-38.1331681%2C3a%2C75y%2C36.19h%2C100.42t/data%3D!3m6!1e1!3m4!1s5U3C23EGJbivtALvXWIuBQ!2e0!7i13312!8i6656" TargetMode="External"/><Relationship Id="rId3" Type="http://schemas.openxmlformats.org/officeDocument/2006/relationships/image" Target="../media/image159.jpg"/><Relationship Id="rId7" Type="http://schemas.openxmlformats.org/officeDocument/2006/relationships/image" Target="../media/image69.png"/><Relationship Id="rId12" Type="http://schemas.openxmlformats.org/officeDocument/2006/relationships/image" Target="../media/image1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46.png"/><Relationship Id="rId5" Type="http://schemas.openxmlformats.org/officeDocument/2006/relationships/image" Target="../media/image55.png"/><Relationship Id="rId15" Type="http://schemas.openxmlformats.org/officeDocument/2006/relationships/image" Target="../media/image1.png"/><Relationship Id="rId10" Type="http://schemas.openxmlformats.org/officeDocument/2006/relationships/image" Target="../media/image58.png"/><Relationship Id="rId4" Type="http://schemas.openxmlformats.org/officeDocument/2006/relationships/image" Target="../media/image155.png"/><Relationship Id="rId9" Type="http://schemas.openxmlformats.org/officeDocument/2006/relationships/image" Target="../media/image70.png"/><Relationship Id="rId14" Type="http://schemas.openxmlformats.org/officeDocument/2006/relationships/image" Target="../media/image64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4.jpg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6471684%2C-38.0790696%2C3a%2C75y%2C51.84h%2C79.85t/data%3D!3m6!1e1!3m4!1sk9XBrzlLIvs2MfRXr9weCg!2e0!7i13312!8i6656" TargetMode="External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5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5954065%2C-38.0427842%2C3a%2C75y%2C3.79h%2C97.14t/data%3D!3m6!1e1!3m4!1soXMKLhPCDDgYHbafkrSoKw!2e0!7i13312!8i6656" TargetMode="External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162.jpg"/><Relationship Id="rId4" Type="http://schemas.openxmlformats.org/officeDocument/2006/relationships/image" Target="../media/image56.png"/><Relationship Id="rId9" Type="http://schemas.openxmlformats.org/officeDocument/2006/relationships/image" Target="../media/image161.pn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55.png"/><Relationship Id="rId7" Type="http://schemas.openxmlformats.org/officeDocument/2006/relationships/image" Target="../media/image70.png"/><Relationship Id="rId12" Type="http://schemas.openxmlformats.org/officeDocument/2006/relationships/hyperlink" Target="https://www.google.com.br/maps/%40-12.5945524%2C-38.0426764%2C3a%2C75y%2C193.14h%2C88.19t/data%3D!3m6!1e1!3m4!1sm5IUn8cMSXPug6xHAWoVbw!2e0!7i13312!8i6656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64.jpg"/><Relationship Id="rId5" Type="http://schemas.openxmlformats.org/officeDocument/2006/relationships/image" Target="../media/image69.png"/><Relationship Id="rId10" Type="http://schemas.openxmlformats.org/officeDocument/2006/relationships/image" Target="../media/image161.png"/><Relationship Id="rId4" Type="http://schemas.openxmlformats.org/officeDocument/2006/relationships/image" Target="../media/image56.png"/><Relationship Id="rId9" Type="http://schemas.openxmlformats.org/officeDocument/2006/relationships/image" Target="../media/image146.png"/><Relationship Id="rId1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www.google.com.br/maps/%40-12.64661%2C-38.0786804%2C3a%2C81.3y%2C225.45h%2C96.93t/data%3D!3m6!1e1!3m4!1sA2BOALUWhuEMlJXPdLQUxw!2e0!7i13312!8i6656" TargetMode="External"/><Relationship Id="rId3" Type="http://schemas.openxmlformats.org/officeDocument/2006/relationships/image" Target="../media/image166.png"/><Relationship Id="rId7" Type="http://schemas.openxmlformats.org/officeDocument/2006/relationships/image" Target="../media/image57.png"/><Relationship Id="rId12" Type="http://schemas.openxmlformats.org/officeDocument/2006/relationships/image" Target="../media/image158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77.png"/><Relationship Id="rId5" Type="http://schemas.openxmlformats.org/officeDocument/2006/relationships/image" Target="../media/image56.png"/><Relationship Id="rId15" Type="http://schemas.openxmlformats.org/officeDocument/2006/relationships/image" Target="../media/image1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64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701916%2C-38.132775%2C3a%2C75y%2C222.46h%2C86.16t/data%3D!3m6!1e1!3m4!1sFgvdYTAsU0Xd59T0eSnrJA!2e0!7i13312!8i6656" TargetMode="External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15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.png"/><Relationship Id="rId3" Type="http://schemas.openxmlformats.org/officeDocument/2006/relationships/image" Target="../media/image169.png"/><Relationship Id="rId7" Type="http://schemas.openxmlformats.org/officeDocument/2006/relationships/image" Target="../media/image57.png"/><Relationship Id="rId12" Type="http://schemas.openxmlformats.org/officeDocument/2006/relationships/image" Target="../media/image64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hyperlink" Target="https://www.google.com.br/maps/%40-12.7658679%2C-38.1865866%2C3a%2C75y%2C216.53h%2C87.72t/data%3D!3m6!1e1!3m4!1s7kGS9zbyjcA4OBYMx75_MA!2e0!7i13312!8i6656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158.png"/><Relationship Id="rId4" Type="http://schemas.openxmlformats.org/officeDocument/2006/relationships/image" Target="../media/image55.png"/><Relationship Id="rId9" Type="http://schemas.openxmlformats.org/officeDocument/2006/relationships/image" Target="../media/image14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jpg"/><Relationship Id="rId3" Type="http://schemas.openxmlformats.org/officeDocument/2006/relationships/image" Target="../media/image155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047781%2C-38.2282825%2C3a%2C75y%2C210.72h%2C106.98t/data%3D!3m6!1e1!3m4!1szoOMZabvkyDOnDE6na7azA!2e0!7i13312!8i6656" TargetMode="External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4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Relationship Id="rId1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jpg"/><Relationship Id="rId3" Type="http://schemas.openxmlformats.org/officeDocument/2006/relationships/image" Target="../media/image171.jpg"/><Relationship Id="rId7" Type="http://schemas.openxmlformats.org/officeDocument/2006/relationships/image" Target="../media/image76.png"/><Relationship Id="rId12" Type="http://schemas.openxmlformats.org/officeDocument/2006/relationships/hyperlink" Target="https://www.google.com.br/maps/%40-12.8135663%2C-38.2403412%2C3a%2C75y%2C228.75h%2C107.97t/data%3D!3m6!1e1!3m4!1sO0v7T7HBH2J8p8QF0MvDAA!2e0!7i13312!8i6656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148.png"/><Relationship Id="rId5" Type="http://schemas.openxmlformats.org/officeDocument/2006/relationships/image" Target="../media/image55.png"/><Relationship Id="rId10" Type="http://schemas.openxmlformats.org/officeDocument/2006/relationships/image" Target="../media/image146.png"/><Relationship Id="rId4" Type="http://schemas.openxmlformats.org/officeDocument/2006/relationships/image" Target="../media/image155.png"/><Relationship Id="rId9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4.jpg"/><Relationship Id="rId3" Type="http://schemas.openxmlformats.org/officeDocument/2006/relationships/image" Target="../media/image163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314496%2C-38.2702393%2C3a%2C75y%2C213.57h%2C91.73t/data%3D!3m6!1e1!3m4!1sQK1IZ9UPBlE4D9Q1J8wK_Q!2e0!7i13312!8i6656" TargetMode="External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14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4.jpg"/><Relationship Id="rId3" Type="http://schemas.openxmlformats.org/officeDocument/2006/relationships/image" Target="../media/image174.png"/><Relationship Id="rId7" Type="http://schemas.openxmlformats.org/officeDocument/2006/relationships/image" Target="../media/image57.png"/><Relationship Id="rId12" Type="http://schemas.openxmlformats.org/officeDocument/2006/relationships/hyperlink" Target="https://www.google.com.br/maps/%40-12.8594933%2C-38.2863405%2C3a%2C75y%2C207.53h%2C93.4t/data%3D!3m6!1e1!3m4!1sYCvUQ4W-sFjzghFanGtbfA!2e0!7i13312!8i6656" TargetMode="External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148.png"/><Relationship Id="rId5" Type="http://schemas.openxmlformats.org/officeDocument/2006/relationships/image" Target="../media/image56.png"/><Relationship Id="rId10" Type="http://schemas.openxmlformats.org/officeDocument/2006/relationships/image" Target="../media/image146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Relationship Id="rId1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2988945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30" dirty="0"/>
              <a:t> </a:t>
            </a:r>
            <a:r>
              <a:rPr dirty="0"/>
              <a:t>de</a:t>
            </a:r>
            <a:r>
              <a:rPr spc="-125" dirty="0"/>
              <a:t> </a:t>
            </a:r>
            <a:r>
              <a:rPr spc="-20" dirty="0"/>
              <a:t>Veículos</a:t>
            </a:r>
            <a:r>
              <a:rPr spc="-105" dirty="0"/>
              <a:t> </a:t>
            </a:r>
            <a:r>
              <a:rPr dirty="0"/>
              <a:t>Rota</a:t>
            </a:r>
            <a:r>
              <a:rPr spc="-120" dirty="0"/>
              <a:t> </a:t>
            </a:r>
            <a:r>
              <a:rPr spc="-25" dirty="0"/>
              <a:t>99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0972" y="6172911"/>
            <a:ext cx="68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Fonte: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CLN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79881"/>
            <a:ext cx="12172950" cy="4820285"/>
            <a:chOff x="0" y="979881"/>
            <a:chExt cx="12172950" cy="482028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881"/>
              <a:ext cx="5999606" cy="481977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2868" y="979881"/>
              <a:ext cx="5990082" cy="48197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2988945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30" dirty="0"/>
              <a:t> </a:t>
            </a:r>
            <a:r>
              <a:rPr dirty="0"/>
              <a:t>de</a:t>
            </a:r>
            <a:r>
              <a:rPr spc="-125" dirty="0"/>
              <a:t> </a:t>
            </a:r>
            <a:r>
              <a:rPr spc="-20" dirty="0"/>
              <a:t>Veículos</a:t>
            </a:r>
            <a:r>
              <a:rPr spc="-105" dirty="0"/>
              <a:t> </a:t>
            </a:r>
            <a:r>
              <a:rPr dirty="0"/>
              <a:t>Rota</a:t>
            </a:r>
            <a:r>
              <a:rPr spc="-120" dirty="0"/>
              <a:t> </a:t>
            </a:r>
            <a:r>
              <a:rPr spc="-25" dirty="0"/>
              <a:t>99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63423" y="6154928"/>
            <a:ext cx="68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Fonte: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CLN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79893"/>
            <a:ext cx="12182475" cy="4893310"/>
            <a:chOff x="0" y="979893"/>
            <a:chExt cx="12182475" cy="48933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893"/>
              <a:ext cx="5952362" cy="489292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0112" y="979893"/>
              <a:ext cx="5952363" cy="48929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2988945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30" dirty="0"/>
              <a:t> </a:t>
            </a:r>
            <a:r>
              <a:rPr dirty="0"/>
              <a:t>de</a:t>
            </a:r>
            <a:r>
              <a:rPr spc="-125" dirty="0"/>
              <a:t> </a:t>
            </a:r>
            <a:r>
              <a:rPr spc="-20" dirty="0"/>
              <a:t>Veículos</a:t>
            </a:r>
            <a:r>
              <a:rPr spc="-105" dirty="0"/>
              <a:t> </a:t>
            </a:r>
            <a:r>
              <a:rPr dirty="0"/>
              <a:t>Rota</a:t>
            </a:r>
            <a:r>
              <a:rPr spc="-120" dirty="0"/>
              <a:t> </a:t>
            </a:r>
            <a:r>
              <a:rPr spc="-25" dirty="0"/>
              <a:t>99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2145" y="6141211"/>
            <a:ext cx="689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Fonte: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CLN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979906"/>
            <a:ext cx="12192000" cy="4879340"/>
            <a:chOff x="0" y="979906"/>
            <a:chExt cx="12192000" cy="48793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79906"/>
              <a:ext cx="5915786" cy="48792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979906"/>
              <a:ext cx="6096000" cy="48792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29000"/>
              </a:lnSpc>
              <a:spcBef>
                <a:spcPts val="100"/>
              </a:spcBef>
            </a:pPr>
            <a:r>
              <a:rPr sz="6000" spc="-10" dirty="0">
                <a:solidFill>
                  <a:srgbClr val="000000"/>
                </a:solidFill>
              </a:rPr>
              <a:t>PRAÇA </a:t>
            </a:r>
            <a:r>
              <a:rPr sz="6000" spc="-25" dirty="0">
                <a:solidFill>
                  <a:srgbClr val="000000"/>
                </a:solidFill>
              </a:rPr>
              <a:t>DO </a:t>
            </a:r>
            <a:r>
              <a:rPr sz="6000" spc="-55" dirty="0">
                <a:solidFill>
                  <a:srgbClr val="000000"/>
                </a:solidFill>
              </a:rPr>
              <a:t>PEDÁGIO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8579866" y="5258815"/>
            <a:ext cx="1302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rlito"/>
                <a:cs typeface="Carlito"/>
              </a:rPr>
              <a:t>SOB</a:t>
            </a:r>
            <a:r>
              <a:rPr sz="1600" b="1" spc="-30" dirty="0">
                <a:latin typeface="Carlito"/>
                <a:cs typeface="Carlito"/>
              </a:rPr>
              <a:t> </a:t>
            </a:r>
            <a:r>
              <a:rPr sz="1600" b="1" spc="-35" dirty="0">
                <a:latin typeface="Carlito"/>
                <a:cs typeface="Carlito"/>
              </a:rPr>
              <a:t>CONSULTA</a:t>
            </a:r>
            <a:endParaRPr sz="1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368794"/>
              <a:ext cx="7565390" cy="489584"/>
            </a:xfrm>
            <a:custGeom>
              <a:avLst/>
              <a:gdLst/>
              <a:ahLst/>
              <a:cxnLst/>
              <a:rect l="l" t="t" r="r" b="b"/>
              <a:pathLst>
                <a:path w="7565390" h="489584">
                  <a:moveTo>
                    <a:pt x="7565135" y="0"/>
                  </a:moveTo>
                  <a:lnTo>
                    <a:pt x="0" y="0"/>
                  </a:lnTo>
                  <a:lnTo>
                    <a:pt x="0" y="489204"/>
                  </a:lnTo>
                  <a:lnTo>
                    <a:pt x="7565135" y="489204"/>
                  </a:lnTo>
                  <a:lnTo>
                    <a:pt x="75651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8130" y="6472224"/>
            <a:ext cx="12446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rlito"/>
                <a:cs typeface="Carlito"/>
              </a:rPr>
              <a:t>2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painéis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40X2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m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9100" y="5972555"/>
            <a:ext cx="1772412" cy="3855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905" y="89659"/>
            <a:ext cx="12055475" cy="6768465"/>
            <a:chOff x="136905" y="89659"/>
            <a:chExt cx="12055475" cy="6768465"/>
          </a:xfrm>
        </p:grpSpPr>
        <p:sp>
          <p:nvSpPr>
            <p:cNvPr id="3" name="object 3"/>
            <p:cNvSpPr/>
            <p:nvPr/>
          </p:nvSpPr>
          <p:spPr>
            <a:xfrm>
              <a:off x="143255" y="96009"/>
              <a:ext cx="11887200" cy="6666230"/>
            </a:xfrm>
            <a:custGeom>
              <a:avLst/>
              <a:gdLst/>
              <a:ahLst/>
              <a:cxnLst/>
              <a:rect l="l" t="t" r="r" b="b"/>
              <a:pathLst>
                <a:path w="11887200" h="6666230">
                  <a:moveTo>
                    <a:pt x="0" y="6665976"/>
                  </a:moveTo>
                  <a:lnTo>
                    <a:pt x="11887200" y="6665976"/>
                  </a:lnTo>
                  <a:lnTo>
                    <a:pt x="11887200" y="0"/>
                  </a:lnTo>
                  <a:lnTo>
                    <a:pt x="0" y="0"/>
                  </a:lnTo>
                  <a:lnTo>
                    <a:pt x="0" y="6665976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396239"/>
              <a:ext cx="10968228" cy="5576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0891" y="6060944"/>
              <a:ext cx="3531107" cy="797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905" y="213106"/>
            <a:ext cx="12055475" cy="6645275"/>
            <a:chOff x="136905" y="213106"/>
            <a:chExt cx="12055475" cy="6645275"/>
          </a:xfrm>
        </p:grpSpPr>
        <p:sp>
          <p:nvSpPr>
            <p:cNvPr id="3" name="object 3"/>
            <p:cNvSpPr/>
            <p:nvPr/>
          </p:nvSpPr>
          <p:spPr>
            <a:xfrm>
              <a:off x="143255" y="219456"/>
              <a:ext cx="11887200" cy="6419215"/>
            </a:xfrm>
            <a:custGeom>
              <a:avLst/>
              <a:gdLst/>
              <a:ahLst/>
              <a:cxnLst/>
              <a:rect l="l" t="t" r="r" b="b"/>
              <a:pathLst>
                <a:path w="11887200" h="6419215">
                  <a:moveTo>
                    <a:pt x="0" y="6419088"/>
                  </a:moveTo>
                  <a:lnTo>
                    <a:pt x="11887200" y="6419088"/>
                  </a:lnTo>
                  <a:lnTo>
                    <a:pt x="11887200" y="0"/>
                  </a:lnTo>
                  <a:lnTo>
                    <a:pt x="0" y="0"/>
                  </a:lnTo>
                  <a:lnTo>
                    <a:pt x="0" y="6419088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9871" y="3509771"/>
              <a:ext cx="4224528" cy="30601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9871" y="272796"/>
              <a:ext cx="4224528" cy="31683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3644" y="393192"/>
              <a:ext cx="6234684" cy="30358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3644" y="3509771"/>
              <a:ext cx="4011167" cy="252374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60891" y="6060944"/>
              <a:ext cx="3531107" cy="797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31108" y="3580625"/>
            <a:ext cx="6527800" cy="2821940"/>
          </a:xfrm>
          <a:custGeom>
            <a:avLst/>
            <a:gdLst/>
            <a:ahLst/>
            <a:cxnLst/>
            <a:rect l="l" t="t" r="r" b="b"/>
            <a:pathLst>
              <a:path w="6527800" h="2821940">
                <a:moveTo>
                  <a:pt x="0" y="2821940"/>
                </a:moveTo>
                <a:lnTo>
                  <a:pt x="6527292" y="2821940"/>
                </a:lnTo>
                <a:lnTo>
                  <a:pt x="6527292" y="0"/>
                </a:lnTo>
                <a:lnTo>
                  <a:pt x="0" y="0"/>
                </a:lnTo>
                <a:lnTo>
                  <a:pt x="0" y="282194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08578" y="3875278"/>
            <a:ext cx="174942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10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CABINES</a:t>
            </a:r>
            <a:endParaRPr sz="12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rlito"/>
                <a:cs typeface="Carlito"/>
              </a:rPr>
              <a:t>05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PAINÉIS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LED</a:t>
            </a:r>
            <a:endParaRPr sz="12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rlito"/>
                <a:cs typeface="Carlito"/>
              </a:rPr>
              <a:t>02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TESTEIRAS</a:t>
            </a:r>
            <a:endParaRPr sz="12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arlito"/>
                <a:cs typeface="Carlito"/>
              </a:rPr>
              <a:t>10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PAINÉIS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ESTÁTICOS:</a:t>
            </a:r>
            <a:endParaRPr sz="12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200" dirty="0">
                <a:latin typeface="Carlito"/>
                <a:cs typeface="Carlito"/>
              </a:rPr>
              <a:t>05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SENTIDO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NORTE</a:t>
            </a:r>
            <a:endParaRPr sz="12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200" dirty="0">
                <a:latin typeface="Carlito"/>
                <a:cs typeface="Carlito"/>
              </a:rPr>
              <a:t>05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SENTIDO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SUL</a:t>
            </a:r>
            <a:endParaRPr sz="1200" dirty="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03350" y="222250"/>
            <a:ext cx="10788650" cy="6635750"/>
            <a:chOff x="1403350" y="222250"/>
            <a:chExt cx="10788650" cy="6635750"/>
          </a:xfrm>
        </p:grpSpPr>
        <p:sp>
          <p:nvSpPr>
            <p:cNvPr id="5" name="object 5"/>
            <p:cNvSpPr/>
            <p:nvPr/>
          </p:nvSpPr>
          <p:spPr>
            <a:xfrm>
              <a:off x="1409700" y="228600"/>
              <a:ext cx="9725025" cy="6419215"/>
            </a:xfrm>
            <a:custGeom>
              <a:avLst/>
              <a:gdLst/>
              <a:ahLst/>
              <a:cxnLst/>
              <a:rect l="l" t="t" r="r" b="b"/>
              <a:pathLst>
                <a:path w="9725025" h="6419215">
                  <a:moveTo>
                    <a:pt x="0" y="6419088"/>
                  </a:moveTo>
                  <a:lnTo>
                    <a:pt x="9724644" y="6419088"/>
                  </a:lnTo>
                  <a:lnTo>
                    <a:pt x="9724644" y="0"/>
                  </a:lnTo>
                  <a:lnTo>
                    <a:pt x="0" y="0"/>
                  </a:lnTo>
                  <a:lnTo>
                    <a:pt x="0" y="6419088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496824"/>
              <a:ext cx="3121152" cy="30358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07635" y="478536"/>
              <a:ext cx="3121152" cy="30434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9747" y="478536"/>
              <a:ext cx="3116579" cy="30266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60892" y="6060944"/>
              <a:ext cx="3531107" cy="797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0584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961" rIns="0" bIns="0" rtlCol="0">
            <a:spAutoFit/>
          </a:bodyPr>
          <a:lstStyle/>
          <a:p>
            <a:pPr marL="1382395">
              <a:lnSpc>
                <a:spcPct val="100000"/>
              </a:lnSpc>
              <a:spcBef>
                <a:spcPts val="95"/>
              </a:spcBef>
            </a:pPr>
            <a:r>
              <a:rPr spc="-30" dirty="0"/>
              <a:t>TABELA</a:t>
            </a:r>
            <a:r>
              <a:rPr spc="-130" dirty="0"/>
              <a:t> </a:t>
            </a:r>
            <a:r>
              <a:rPr spc="-10" dirty="0"/>
              <a:t>PROGRESSIVA</a:t>
            </a:r>
            <a:r>
              <a:rPr spc="-45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spc="5" dirty="0">
                <a:latin typeface="Liberation Sans Narrow"/>
                <a:cs typeface="Liberation Sans Narrow"/>
              </a:rPr>
              <a:t> </a:t>
            </a:r>
            <a:r>
              <a:rPr spc="-20" dirty="0"/>
              <a:t>PAINÉIS</a:t>
            </a:r>
            <a:r>
              <a:rPr spc="-30" dirty="0"/>
              <a:t> </a:t>
            </a:r>
            <a:r>
              <a:rPr dirty="0"/>
              <a:t>DE</a:t>
            </a:r>
            <a:r>
              <a:rPr spc="-100" dirty="0"/>
              <a:t> </a:t>
            </a:r>
            <a:r>
              <a:rPr dirty="0"/>
              <a:t>LED</a:t>
            </a:r>
            <a:r>
              <a:rPr spc="-95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spc="10" dirty="0">
                <a:latin typeface="Liberation Sans Narrow"/>
                <a:cs typeface="Liberation Sans Narrow"/>
              </a:rPr>
              <a:t> </a:t>
            </a:r>
            <a:r>
              <a:rPr spc="-20" dirty="0"/>
              <a:t>BA99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539985" y="1035811"/>
            <a:ext cx="2004060" cy="5040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62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5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painéis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Led</a:t>
            </a:r>
            <a:r>
              <a:rPr sz="1600" spc="1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sentido </a:t>
            </a:r>
            <a:r>
              <a:rPr sz="1600" spc="-20" dirty="0">
                <a:latin typeface="Carlito"/>
                <a:cs typeface="Carlito"/>
              </a:rPr>
              <a:t>Salvador</a:t>
            </a:r>
            <a:r>
              <a:rPr sz="1600" spc="-20" dirty="0">
                <a:latin typeface="Liberation Sans Narrow"/>
                <a:cs typeface="Liberation Sans Narrow"/>
              </a:rPr>
              <a:t>– </a:t>
            </a:r>
            <a:r>
              <a:rPr sz="1600" spc="-20" dirty="0">
                <a:latin typeface="Carlito"/>
                <a:cs typeface="Carlito"/>
              </a:rPr>
              <a:t>Praia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 </a:t>
            </a:r>
            <a:r>
              <a:rPr sz="1600" spc="-20" dirty="0">
                <a:latin typeface="Carlito"/>
                <a:cs typeface="Carlito"/>
              </a:rPr>
              <a:t>Forte </a:t>
            </a:r>
            <a:r>
              <a:rPr sz="1600" spc="-45" dirty="0">
                <a:latin typeface="Carlito"/>
                <a:cs typeface="Carlito"/>
              </a:rPr>
              <a:t>Formato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30" dirty="0">
                <a:latin typeface="Carlito"/>
                <a:cs typeface="Carlito"/>
              </a:rPr>
              <a:t>Painel</a:t>
            </a:r>
            <a:r>
              <a:rPr sz="1600" spc="-8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1x2m</a:t>
            </a: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380"/>
              </a:spcBef>
            </a:pPr>
            <a:endParaRPr sz="1600">
              <a:latin typeface="Carlito"/>
              <a:cs typeface="Carlito"/>
            </a:endParaRPr>
          </a:p>
          <a:p>
            <a:pPr marL="79375" marR="94615">
              <a:lnSpc>
                <a:spcPct val="107100"/>
              </a:lnSpc>
            </a:pPr>
            <a:r>
              <a:rPr sz="1500" spc="-20" dirty="0">
                <a:latin typeface="Carlito"/>
                <a:cs typeface="Carlito"/>
              </a:rPr>
              <a:t>Conjunto</a:t>
            </a:r>
            <a:r>
              <a:rPr sz="1500" spc="-7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de</a:t>
            </a:r>
            <a:r>
              <a:rPr sz="1500" spc="-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leds</a:t>
            </a:r>
            <a:r>
              <a:rPr sz="1500" spc="10" dirty="0">
                <a:latin typeface="Carlito"/>
                <a:cs typeface="Carlito"/>
              </a:rPr>
              <a:t> </a:t>
            </a:r>
            <a:r>
              <a:rPr sz="1500" spc="-50" dirty="0">
                <a:latin typeface="Carlito"/>
                <a:cs typeface="Carlito"/>
              </a:rPr>
              <a:t>é </a:t>
            </a:r>
            <a:r>
              <a:rPr sz="1500" dirty="0">
                <a:latin typeface="Carlito"/>
                <a:cs typeface="Carlito"/>
              </a:rPr>
              <a:t>formado</a:t>
            </a:r>
            <a:r>
              <a:rPr sz="1500" spc="-7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por</a:t>
            </a:r>
            <a:r>
              <a:rPr sz="1500" spc="-4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5</a:t>
            </a:r>
            <a:r>
              <a:rPr sz="1500" spc="-50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telas, </a:t>
            </a:r>
            <a:r>
              <a:rPr sz="1500" dirty="0">
                <a:latin typeface="Carlito"/>
                <a:cs typeface="Carlito"/>
              </a:rPr>
              <a:t>cada</a:t>
            </a:r>
            <a:r>
              <a:rPr sz="1500" spc="-8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tela</a:t>
            </a:r>
            <a:r>
              <a:rPr sz="1500" spc="-5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tem</a:t>
            </a:r>
            <a:r>
              <a:rPr sz="1500" spc="-60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resolução </a:t>
            </a:r>
            <a:r>
              <a:rPr sz="1500" dirty="0">
                <a:latin typeface="Carlito"/>
                <a:cs typeface="Carlito"/>
              </a:rPr>
              <a:t>da</a:t>
            </a:r>
            <a:r>
              <a:rPr sz="1500" spc="-8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foto</a:t>
            </a:r>
            <a:r>
              <a:rPr sz="1500" spc="-5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ou</a:t>
            </a:r>
            <a:r>
              <a:rPr sz="1500" spc="-6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vídeo</a:t>
            </a:r>
            <a:r>
              <a:rPr sz="1500" spc="-30" dirty="0">
                <a:latin typeface="Carlito"/>
                <a:cs typeface="Carlito"/>
              </a:rPr>
              <a:t> </a:t>
            </a:r>
            <a:r>
              <a:rPr sz="1500" spc="-25" dirty="0">
                <a:latin typeface="Carlito"/>
                <a:cs typeface="Carlito"/>
              </a:rPr>
              <a:t>384 </a:t>
            </a:r>
            <a:r>
              <a:rPr sz="1500" spc="-10" dirty="0">
                <a:latin typeface="Carlito"/>
                <a:cs typeface="Carlito"/>
              </a:rPr>
              <a:t>largura</a:t>
            </a:r>
            <a:r>
              <a:rPr sz="1500" spc="-20" dirty="0">
                <a:latin typeface="Carlito"/>
                <a:cs typeface="Carlito"/>
              </a:rPr>
              <a:t> (horizontal)</a:t>
            </a:r>
            <a:r>
              <a:rPr sz="1500" spc="-15" dirty="0">
                <a:latin typeface="Carlito"/>
                <a:cs typeface="Carlito"/>
              </a:rPr>
              <a:t> </a:t>
            </a:r>
            <a:r>
              <a:rPr sz="1500" spc="-50" dirty="0">
                <a:latin typeface="Carlito"/>
                <a:cs typeface="Carlito"/>
              </a:rPr>
              <a:t>x </a:t>
            </a:r>
            <a:r>
              <a:rPr sz="1500" dirty="0">
                <a:latin typeface="Carlito"/>
                <a:cs typeface="Carlito"/>
              </a:rPr>
              <a:t>576</a:t>
            </a:r>
            <a:r>
              <a:rPr sz="1500" spc="-20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altura</a:t>
            </a:r>
            <a:r>
              <a:rPr sz="1500" spc="-80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(vertical).</a:t>
            </a:r>
            <a:endParaRPr sz="1500">
              <a:latin typeface="Carlito"/>
              <a:cs typeface="Carlito"/>
            </a:endParaRPr>
          </a:p>
          <a:p>
            <a:pPr marL="79375" marR="30480">
              <a:lnSpc>
                <a:spcPct val="105600"/>
              </a:lnSpc>
              <a:spcBef>
                <a:spcPts val="885"/>
              </a:spcBef>
            </a:pPr>
            <a:r>
              <a:rPr sz="1500" dirty="0">
                <a:latin typeface="Carlito"/>
                <a:cs typeface="Carlito"/>
              </a:rPr>
              <a:t>O</a:t>
            </a:r>
            <a:r>
              <a:rPr sz="1500" spc="-7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arquivo</a:t>
            </a:r>
            <a:r>
              <a:rPr sz="1500" spc="-8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deve</a:t>
            </a:r>
            <a:r>
              <a:rPr sz="1500" spc="-3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ter</a:t>
            </a:r>
            <a:r>
              <a:rPr sz="1500" spc="-50" dirty="0">
                <a:latin typeface="Carlito"/>
                <a:cs typeface="Carlito"/>
              </a:rPr>
              <a:t> 5 </a:t>
            </a:r>
            <a:r>
              <a:rPr sz="1500" spc="-10" dirty="0">
                <a:latin typeface="Carlito"/>
                <a:cs typeface="Carlito"/>
              </a:rPr>
              <a:t>imagens</a:t>
            </a:r>
            <a:r>
              <a:rPr sz="1500" spc="-4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ou</a:t>
            </a:r>
            <a:r>
              <a:rPr sz="1500" spc="-35" dirty="0">
                <a:latin typeface="Carlito"/>
                <a:cs typeface="Carlito"/>
              </a:rPr>
              <a:t> </a:t>
            </a:r>
            <a:r>
              <a:rPr sz="1500" spc="-10" dirty="0">
                <a:latin typeface="Carlito"/>
                <a:cs typeface="Carlito"/>
              </a:rPr>
              <a:t>vídeos </a:t>
            </a:r>
            <a:r>
              <a:rPr sz="1500" spc="-85" dirty="0">
                <a:latin typeface="Trebuchet MS"/>
                <a:cs typeface="Trebuchet MS"/>
              </a:rPr>
              <a:t>repetidas</a:t>
            </a:r>
            <a:r>
              <a:rPr sz="1500" spc="-30" dirty="0">
                <a:latin typeface="Trebuchet MS"/>
                <a:cs typeface="Trebuchet MS"/>
              </a:rPr>
              <a:t> </a:t>
            </a:r>
            <a:r>
              <a:rPr sz="1500" spc="-105" dirty="0">
                <a:latin typeface="Trebuchet MS"/>
                <a:cs typeface="Trebuchet MS"/>
              </a:rPr>
              <a:t>“coladas”</a:t>
            </a:r>
            <a:r>
              <a:rPr sz="1500" spc="-120" dirty="0">
                <a:latin typeface="Trebuchet MS"/>
                <a:cs typeface="Trebuchet MS"/>
              </a:rPr>
              <a:t> </a:t>
            </a:r>
            <a:r>
              <a:rPr sz="1500" spc="-20" dirty="0">
                <a:latin typeface="Trebuchet MS"/>
                <a:cs typeface="Trebuchet MS"/>
              </a:rPr>
              <a:t>lado </a:t>
            </a:r>
            <a:r>
              <a:rPr sz="1500" dirty="0">
                <a:latin typeface="Carlito"/>
                <a:cs typeface="Carlito"/>
              </a:rPr>
              <a:t>a</a:t>
            </a:r>
            <a:r>
              <a:rPr sz="1500" spc="-30" dirty="0">
                <a:latin typeface="Carlito"/>
                <a:cs typeface="Carlito"/>
              </a:rPr>
              <a:t> </a:t>
            </a:r>
            <a:r>
              <a:rPr sz="1500" spc="-20" dirty="0">
                <a:latin typeface="Carlito"/>
                <a:cs typeface="Carlito"/>
              </a:rPr>
              <a:t>lado.</a:t>
            </a:r>
            <a:endParaRPr sz="1500">
              <a:latin typeface="Carlito"/>
              <a:cs typeface="Carlito"/>
            </a:endParaRPr>
          </a:p>
          <a:p>
            <a:pPr marL="79375" marR="40640">
              <a:lnSpc>
                <a:spcPct val="107000"/>
              </a:lnSpc>
              <a:spcBef>
                <a:spcPts val="720"/>
              </a:spcBef>
            </a:pPr>
            <a:r>
              <a:rPr sz="1500" dirty="0">
                <a:latin typeface="Carlito"/>
                <a:cs typeface="Carlito"/>
              </a:rPr>
              <a:t>No</a:t>
            </a:r>
            <a:r>
              <a:rPr sz="1500" spc="-5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total</a:t>
            </a:r>
            <a:r>
              <a:rPr sz="1500" spc="-4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o</a:t>
            </a:r>
            <a:r>
              <a:rPr sz="1500" spc="-3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JPG</a:t>
            </a:r>
            <a:r>
              <a:rPr sz="1500" spc="-45" dirty="0">
                <a:latin typeface="Carlito"/>
                <a:cs typeface="Carlito"/>
              </a:rPr>
              <a:t> </a:t>
            </a:r>
            <a:r>
              <a:rPr sz="1500" spc="-20" dirty="0">
                <a:latin typeface="Carlito"/>
                <a:cs typeface="Carlito"/>
              </a:rPr>
              <a:t>para foto/imagem</a:t>
            </a:r>
            <a:r>
              <a:rPr sz="1500" dirty="0">
                <a:latin typeface="Carlito"/>
                <a:cs typeface="Carlito"/>
              </a:rPr>
              <a:t> </a:t>
            </a:r>
            <a:r>
              <a:rPr sz="1500" spc="-20" dirty="0">
                <a:latin typeface="Carlito"/>
                <a:cs typeface="Carlito"/>
              </a:rPr>
              <a:t>estática</a:t>
            </a:r>
            <a:r>
              <a:rPr sz="1500" spc="-10" dirty="0">
                <a:latin typeface="Carlito"/>
                <a:cs typeface="Carlito"/>
              </a:rPr>
              <a:t> </a:t>
            </a:r>
            <a:r>
              <a:rPr sz="1500" spc="-25" dirty="0">
                <a:latin typeface="Carlito"/>
                <a:cs typeface="Carlito"/>
              </a:rPr>
              <a:t>ou </a:t>
            </a:r>
            <a:r>
              <a:rPr sz="1500" dirty="0">
                <a:latin typeface="Carlito"/>
                <a:cs typeface="Carlito"/>
              </a:rPr>
              <a:t>mp4</a:t>
            </a:r>
            <a:r>
              <a:rPr sz="1500" spc="-8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para</a:t>
            </a:r>
            <a:r>
              <a:rPr sz="1500" spc="-8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vídeo</a:t>
            </a:r>
            <a:r>
              <a:rPr sz="1500" spc="-75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deve</a:t>
            </a:r>
            <a:r>
              <a:rPr sz="1500" spc="-55" dirty="0">
                <a:latin typeface="Carlito"/>
                <a:cs typeface="Carlito"/>
              </a:rPr>
              <a:t> </a:t>
            </a:r>
            <a:r>
              <a:rPr sz="1500" spc="-25" dirty="0">
                <a:latin typeface="Carlito"/>
                <a:cs typeface="Carlito"/>
              </a:rPr>
              <a:t>ter </a:t>
            </a:r>
            <a:r>
              <a:rPr sz="1500" dirty="0">
                <a:latin typeface="Carlito"/>
                <a:cs typeface="Carlito"/>
              </a:rPr>
              <a:t>1920</a:t>
            </a:r>
            <a:r>
              <a:rPr sz="1500" spc="-4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largura</a:t>
            </a:r>
            <a:r>
              <a:rPr sz="1500" spc="-90" dirty="0">
                <a:latin typeface="Carlito"/>
                <a:cs typeface="Carlito"/>
              </a:rPr>
              <a:t> </a:t>
            </a:r>
            <a:r>
              <a:rPr sz="1500" dirty="0">
                <a:latin typeface="Carlito"/>
                <a:cs typeface="Carlito"/>
              </a:rPr>
              <a:t>x</a:t>
            </a:r>
            <a:r>
              <a:rPr sz="1500" spc="-50" dirty="0">
                <a:latin typeface="Carlito"/>
                <a:cs typeface="Carlito"/>
              </a:rPr>
              <a:t> </a:t>
            </a:r>
            <a:r>
              <a:rPr sz="1500" spc="-25" dirty="0">
                <a:latin typeface="Carlito"/>
                <a:cs typeface="Carlito"/>
              </a:rPr>
              <a:t>576 </a:t>
            </a:r>
            <a:r>
              <a:rPr sz="1500" spc="-10" dirty="0">
                <a:latin typeface="Carlito"/>
                <a:cs typeface="Carlito"/>
              </a:rPr>
              <a:t>altura.</a:t>
            </a:r>
            <a:endParaRPr sz="1500">
              <a:latin typeface="Carlito"/>
              <a:cs typeface="Carlito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902982"/>
              </p:ext>
            </p:extLst>
          </p:nvPr>
        </p:nvGraphicFramePr>
        <p:xfrm>
          <a:off x="1143000" y="4115942"/>
          <a:ext cx="8077200" cy="19639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7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9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25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0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5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50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664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Pacote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7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37515" marR="198120" indent="-24701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Inserções/</a:t>
                      </a:r>
                      <a:r>
                        <a:rPr sz="1400" b="1" spc="3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Dia-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Duração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84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1664"/>
                        </a:lnSpc>
                      </a:pP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Dias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128270" marR="127635" indent="165735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Total </a:t>
                      </a:r>
                      <a:r>
                        <a:rPr sz="1400" b="1" spc="-20" dirty="0">
                          <a:solidFill>
                            <a:srgbClr val="FFFFFF"/>
                          </a:solidFill>
                          <a:latin typeface="Carlito"/>
                          <a:cs typeface="Carlito"/>
                        </a:rPr>
                        <a:t>inserções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84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90805" indent="-226060">
                        <a:lnSpc>
                          <a:spcPct val="100000"/>
                        </a:lnSpc>
                        <a:spcBef>
                          <a:spcPts val="1455"/>
                        </a:spcBef>
                      </a:pPr>
                      <a:endParaRPr sz="1400" dirty="0">
                        <a:latin typeface="Carlito"/>
                        <a:cs typeface="Carlito"/>
                      </a:endParaRPr>
                    </a:p>
                  </a:txBody>
                  <a:tcPr marL="0" marR="0" marT="1847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890">
                        <a:lnSpc>
                          <a:spcPct val="100000"/>
                        </a:lnSpc>
                      </a:pPr>
                      <a:r>
                        <a:rPr sz="1400" b="1" dirty="0">
                          <a:latin typeface="Carlito"/>
                          <a:cs typeface="Carlito"/>
                        </a:rPr>
                        <a:t>Fim</a:t>
                      </a:r>
                      <a:r>
                        <a:rPr sz="1400" b="1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de</a:t>
                      </a:r>
                      <a:r>
                        <a:rPr sz="1400" b="1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10" dirty="0">
                          <a:latin typeface="Carlito"/>
                          <a:cs typeface="Carlito"/>
                        </a:rPr>
                        <a:t>semana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560"/>
                        </a:lnSpc>
                      </a:pPr>
                      <a:r>
                        <a:rPr sz="1400" spc="-10" dirty="0">
                          <a:latin typeface="Carlito"/>
                          <a:cs typeface="Carlito"/>
                        </a:rPr>
                        <a:t>Sexta/</a:t>
                      </a:r>
                      <a:r>
                        <a:rPr sz="1400" spc="-6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Sábado/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38735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0" dirty="0">
                          <a:latin typeface="Carlito"/>
                          <a:cs typeface="Carlito"/>
                        </a:rPr>
                        <a:t>Domingo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  <a:p>
                      <a:pPr marL="5715" algn="ctr">
                        <a:lnSpc>
                          <a:spcPct val="100000"/>
                        </a:lnSpc>
                      </a:pPr>
                      <a:r>
                        <a:rPr sz="1400" spc="-30" dirty="0">
                          <a:latin typeface="Trebuchet MS"/>
                          <a:cs typeface="Trebuchet MS"/>
                        </a:rPr>
                        <a:t>540</a:t>
                      </a:r>
                      <a:r>
                        <a:rPr sz="14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400" spc="-1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10”</a:t>
                      </a:r>
                      <a:endParaRPr sz="1400" dirty="0">
                        <a:latin typeface="Trebuchet MS"/>
                        <a:cs typeface="Trebuchet MS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8890" algn="ctr">
                        <a:lnSpc>
                          <a:spcPct val="100000"/>
                        </a:lnSpc>
                      </a:pPr>
                      <a:r>
                        <a:rPr sz="1400" spc="-50" dirty="0">
                          <a:latin typeface="Carlito"/>
                          <a:cs typeface="Carlito"/>
                        </a:rPr>
                        <a:t>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20" dirty="0">
                          <a:latin typeface="Carlito"/>
                          <a:cs typeface="Carlito"/>
                        </a:rPr>
                        <a:t>1620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b="1" spc="-10" dirty="0">
                          <a:latin typeface="Carlito"/>
                          <a:cs typeface="Carlito"/>
                        </a:rPr>
                        <a:t>Semana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dirty="0">
                          <a:latin typeface="Carlito"/>
                          <a:cs typeface="Carlito"/>
                        </a:rPr>
                        <a:t>Segunda</a:t>
                      </a:r>
                      <a:r>
                        <a:rPr sz="14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400" spc="-6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quinta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45" dirty="0">
                          <a:latin typeface="Trebuchet MS"/>
                          <a:cs typeface="Trebuchet MS"/>
                        </a:rPr>
                        <a:t>540</a:t>
                      </a:r>
                      <a:r>
                        <a:rPr sz="14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400" spc="-1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10”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50" dirty="0">
                          <a:latin typeface="Carlito"/>
                          <a:cs typeface="Carlito"/>
                        </a:rPr>
                        <a:t>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400" spc="-20" dirty="0">
                          <a:latin typeface="Carlito"/>
                          <a:cs typeface="Carlito"/>
                        </a:rPr>
                        <a:t>3780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1400" dirty="0">
                        <a:latin typeface="Carlito"/>
                        <a:cs typeface="Carlito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Bi-</a:t>
                      </a:r>
                      <a:r>
                        <a:rPr sz="1400" b="1" spc="-10" dirty="0">
                          <a:latin typeface="Carlito"/>
                          <a:cs typeface="Carlito"/>
                        </a:rPr>
                        <a:t>Semana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rlito"/>
                          <a:cs typeface="Carlito"/>
                        </a:rPr>
                        <a:t>Sexta</a:t>
                      </a:r>
                      <a:r>
                        <a:rPr sz="14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4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quinta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45" dirty="0">
                          <a:latin typeface="Trebuchet MS"/>
                          <a:cs typeface="Trebuchet MS"/>
                        </a:rPr>
                        <a:t>540</a:t>
                      </a:r>
                      <a:r>
                        <a:rPr sz="140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4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65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1400" spc="-1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50" dirty="0">
                          <a:latin typeface="Trebuchet MS"/>
                          <a:cs typeface="Trebuchet MS"/>
                        </a:rPr>
                        <a:t>”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25" dirty="0">
                          <a:latin typeface="Carlito"/>
                          <a:cs typeface="Carlito"/>
                        </a:rPr>
                        <a:t>14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20" dirty="0">
                          <a:latin typeface="Carlito"/>
                          <a:cs typeface="Carlito"/>
                        </a:rPr>
                        <a:t>7560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endParaRPr sz="1400" dirty="0">
                        <a:latin typeface="Carlito"/>
                        <a:cs typeface="Carlito"/>
                      </a:endParaRPr>
                    </a:p>
                  </a:txBody>
                  <a:tcPr marL="0" marR="0" marT="5461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1" spc="-10" dirty="0">
                          <a:latin typeface="Carlito"/>
                          <a:cs typeface="Carlito"/>
                        </a:rPr>
                        <a:t>Mensal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45" dirty="0">
                          <a:latin typeface="Trebuchet MS"/>
                          <a:cs typeface="Trebuchet MS"/>
                        </a:rPr>
                        <a:t>540</a:t>
                      </a:r>
                      <a:r>
                        <a:rPr sz="14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40" dirty="0">
                          <a:latin typeface="Trebuchet MS"/>
                          <a:cs typeface="Trebuchet MS"/>
                        </a:rPr>
                        <a:t>de</a:t>
                      </a:r>
                      <a:r>
                        <a:rPr sz="1400" spc="-1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5" dirty="0">
                          <a:latin typeface="Trebuchet MS"/>
                          <a:cs typeface="Trebuchet MS"/>
                        </a:rPr>
                        <a:t>10”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5" dirty="0">
                          <a:latin typeface="Carlito"/>
                          <a:cs typeface="Carlito"/>
                        </a:rPr>
                        <a:t>30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0" dirty="0">
                          <a:latin typeface="Carlito"/>
                          <a:cs typeface="Carlito"/>
                        </a:rPr>
                        <a:t>16200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1400" dirty="0">
                        <a:latin typeface="Carlito"/>
                        <a:cs typeface="Carlito"/>
                      </a:endParaRPr>
                    </a:p>
                  </a:txBody>
                  <a:tcPr marL="0" marR="0" marT="387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5379" y="789431"/>
            <a:ext cx="4200144" cy="288950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251" y="789431"/>
            <a:ext cx="4200144" cy="2889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62416" y="6134164"/>
            <a:ext cx="3529583" cy="7040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1531616"/>
              <a:ext cx="3451860" cy="532637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3403" y="1772723"/>
            <a:ext cx="3709670" cy="49428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3815">
              <a:lnSpc>
                <a:spcPct val="114999"/>
              </a:lnSpc>
              <a:spcBef>
                <a:spcPts val="105"/>
              </a:spcBef>
            </a:pP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Rodovia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BA-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099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conhecida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como</a:t>
            </a:r>
            <a:r>
              <a:rPr sz="1400" spc="-7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Estrada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do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Coco/Linha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Verde,</a:t>
            </a:r>
            <a:r>
              <a:rPr sz="14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7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191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km,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liga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município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de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Salvador</a:t>
            </a:r>
            <a:r>
              <a:rPr sz="1400" spc="-7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à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divisa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Bahia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Sergipe.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estrada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tem</a:t>
            </a:r>
            <a:r>
              <a:rPr sz="1400" spc="-7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início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nas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imediações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Aeroporto Internacional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Salvador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-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Deputado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Luís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Eduardo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Magalhães,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cortando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os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municípios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Lauro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de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Freitas,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Camaçari,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Mata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São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João,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entre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outros.</a:t>
            </a:r>
            <a:endParaRPr sz="1400">
              <a:latin typeface="Carlito"/>
              <a:cs typeface="Carlito"/>
            </a:endParaRPr>
          </a:p>
          <a:p>
            <a:pPr marL="12700" marR="43815" indent="39370">
              <a:lnSpc>
                <a:spcPct val="114999"/>
              </a:lnSpc>
              <a:spcBef>
                <a:spcPts val="994"/>
              </a:spcBef>
            </a:pP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Estrada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Coco/Linha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Verde</a:t>
            </a:r>
            <a:r>
              <a:rPr sz="1400" spc="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é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rota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mais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frequentada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 pelos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soteropolitanos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turistas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que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chegam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ou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saem</a:t>
            </a:r>
            <a:r>
              <a:rPr sz="1400" spc="2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 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Salvador.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Por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ela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estendem-se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praias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7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águas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calmas,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lagoas,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rios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outras paisagens</a:t>
            </a:r>
            <a:r>
              <a:rPr sz="14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deslumbrantes,</a:t>
            </a:r>
            <a:r>
              <a:rPr sz="1400" spc="1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sempre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acompanhadas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por</a:t>
            </a:r>
            <a:r>
              <a:rPr sz="1400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muito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verde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da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mata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atlântica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7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animais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silvestres,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completa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infraestrutura</a:t>
            </a:r>
            <a:r>
              <a:rPr sz="1400" spc="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hotéis</a:t>
            </a:r>
            <a:r>
              <a:rPr sz="1400" spc="-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50" dirty="0">
                <a:solidFill>
                  <a:srgbClr val="404040"/>
                </a:solidFill>
                <a:latin typeface="Carlito"/>
                <a:cs typeface="Carlito"/>
              </a:rPr>
              <a:t>e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restaurantes.</a:t>
            </a:r>
            <a:endParaRPr sz="1400">
              <a:latin typeface="Carlito"/>
              <a:cs typeface="Carlito"/>
            </a:endParaRPr>
          </a:p>
          <a:p>
            <a:pPr marL="12700" marR="5080">
              <a:lnSpc>
                <a:spcPct val="114999"/>
              </a:lnSpc>
              <a:spcBef>
                <a:spcPts val="994"/>
              </a:spcBef>
            </a:pP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Estrada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Coco/Linha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Verde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é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primeira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rodovia ecológica</a:t>
            </a:r>
            <a:r>
              <a:rPr sz="1400" spc="-7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País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um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dos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trechos</a:t>
            </a:r>
            <a:r>
              <a:rPr sz="1400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mais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bonitos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Carlito"/>
                <a:cs typeface="Carlito"/>
              </a:rPr>
              <a:t>do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nordeste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Carlito"/>
                <a:cs typeface="Carlito"/>
              </a:rPr>
              <a:t>brasileiro,</a:t>
            </a:r>
            <a:r>
              <a:rPr sz="1400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que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une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as</a:t>
            </a:r>
            <a:r>
              <a:rPr sz="1400" spc="-5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belezas</a:t>
            </a:r>
            <a:r>
              <a:rPr sz="1400" spc="-1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das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praias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da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Bahia</a:t>
            </a:r>
            <a:r>
              <a:rPr sz="1400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e</a:t>
            </a:r>
            <a:r>
              <a:rPr sz="1400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dirty="0">
                <a:solidFill>
                  <a:srgbClr val="404040"/>
                </a:solidFill>
                <a:latin typeface="Carlito"/>
                <a:cs typeface="Carlito"/>
              </a:rPr>
              <a:t>de</a:t>
            </a:r>
            <a:r>
              <a:rPr sz="1400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Carlito"/>
                <a:cs typeface="Carlito"/>
              </a:rPr>
              <a:t>Sergipe.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773804">
              <a:lnSpc>
                <a:spcPct val="100000"/>
              </a:lnSpc>
              <a:spcBef>
                <a:spcPts val="95"/>
              </a:spcBef>
            </a:pPr>
            <a:r>
              <a:rPr spc="-50" dirty="0"/>
              <a:t>PANFLETAGEM</a:t>
            </a:r>
          </a:p>
        </p:txBody>
      </p:sp>
      <p:sp>
        <p:nvSpPr>
          <p:cNvPr id="4" name="object 4"/>
          <p:cNvSpPr/>
          <p:nvPr/>
        </p:nvSpPr>
        <p:spPr>
          <a:xfrm>
            <a:off x="1841754" y="4629150"/>
            <a:ext cx="9488805" cy="1569720"/>
          </a:xfrm>
          <a:custGeom>
            <a:avLst/>
            <a:gdLst/>
            <a:ahLst/>
            <a:cxnLst/>
            <a:rect l="l" t="t" r="r" b="b"/>
            <a:pathLst>
              <a:path w="9488805" h="1569720">
                <a:moveTo>
                  <a:pt x="0" y="1569720"/>
                </a:moveTo>
                <a:lnTo>
                  <a:pt x="9488424" y="1569720"/>
                </a:lnTo>
                <a:lnTo>
                  <a:pt x="9488424" y="0"/>
                </a:lnTo>
                <a:lnTo>
                  <a:pt x="0" y="0"/>
                </a:lnTo>
                <a:lnTo>
                  <a:pt x="0" y="1569720"/>
                </a:lnTo>
                <a:close/>
              </a:path>
            </a:pathLst>
          </a:custGeom>
          <a:ln w="381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19477" y="4637988"/>
            <a:ext cx="9121775" cy="1485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latin typeface="Carlito"/>
                <a:cs typeface="Carlito"/>
              </a:rPr>
              <a:t>Execução: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</a:tabLst>
            </a:pPr>
            <a:r>
              <a:rPr sz="1600" i="1" dirty="0">
                <a:latin typeface="Carlito"/>
                <a:cs typeface="Carlito"/>
              </a:rPr>
              <a:t>Não é</a:t>
            </a:r>
            <a:r>
              <a:rPr sz="1600" i="1" spc="-3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permitida</a:t>
            </a:r>
            <a:r>
              <a:rPr sz="1600" i="1" spc="-4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a</a:t>
            </a:r>
            <a:r>
              <a:rPr sz="1600" i="1" spc="-20" dirty="0">
                <a:latin typeface="Carlito"/>
                <a:cs typeface="Carlito"/>
              </a:rPr>
              <a:t> distribuição</a:t>
            </a:r>
            <a:r>
              <a:rPr sz="1600" i="1" spc="-1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na</a:t>
            </a:r>
            <a:r>
              <a:rPr sz="1600" i="1" spc="-10" dirty="0">
                <a:latin typeface="Carlito"/>
                <a:cs typeface="Carlito"/>
              </a:rPr>
              <a:t> cabine.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i="1" dirty="0">
                <a:latin typeface="Carlito"/>
                <a:cs typeface="Carlito"/>
              </a:rPr>
              <a:t>Só</a:t>
            </a:r>
            <a:r>
              <a:rPr sz="1600" i="1" spc="-5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é</a:t>
            </a:r>
            <a:r>
              <a:rPr sz="1600" i="1" spc="-5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permitida</a:t>
            </a:r>
            <a:r>
              <a:rPr sz="1600" i="1" spc="-6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a</a:t>
            </a:r>
            <a:r>
              <a:rPr sz="1600" i="1" spc="-55" dirty="0">
                <a:latin typeface="Carlito"/>
                <a:cs typeface="Carlito"/>
              </a:rPr>
              <a:t> </a:t>
            </a:r>
            <a:r>
              <a:rPr sz="1600" i="1" spc="-20" dirty="0">
                <a:latin typeface="Carlito"/>
                <a:cs typeface="Carlito"/>
              </a:rPr>
              <a:t>distribuição </a:t>
            </a:r>
            <a:r>
              <a:rPr sz="1600" i="1" dirty="0">
                <a:latin typeface="Carlito"/>
                <a:cs typeface="Carlito"/>
              </a:rPr>
              <a:t>de</a:t>
            </a:r>
            <a:r>
              <a:rPr sz="1600" i="1" spc="-55" dirty="0">
                <a:latin typeface="Carlito"/>
                <a:cs typeface="Carlito"/>
              </a:rPr>
              <a:t> </a:t>
            </a:r>
            <a:r>
              <a:rPr sz="1600" i="1" spc="-10" dirty="0">
                <a:latin typeface="Carlito"/>
                <a:cs typeface="Carlito"/>
              </a:rPr>
              <a:t>material</a:t>
            </a:r>
            <a:r>
              <a:rPr sz="1600" i="1" spc="-6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promocional</a:t>
            </a:r>
            <a:r>
              <a:rPr sz="1600" i="1" spc="5" dirty="0">
                <a:latin typeface="Carlito"/>
                <a:cs typeface="Carlito"/>
              </a:rPr>
              <a:t> </a:t>
            </a:r>
            <a:r>
              <a:rPr sz="1600" i="1" spc="-20" dirty="0">
                <a:latin typeface="Carlito"/>
                <a:cs typeface="Carlito"/>
              </a:rPr>
              <a:t>executada </a:t>
            </a:r>
            <a:r>
              <a:rPr sz="1600" i="1" dirty="0">
                <a:latin typeface="Carlito"/>
                <a:cs typeface="Carlito"/>
              </a:rPr>
              <a:t>por</a:t>
            </a:r>
            <a:r>
              <a:rPr sz="1600" i="1" spc="-3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equipe</a:t>
            </a:r>
            <a:r>
              <a:rPr sz="1600" i="1" spc="-3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de</a:t>
            </a:r>
            <a:r>
              <a:rPr sz="1600" i="1" spc="-4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RH</a:t>
            </a:r>
            <a:r>
              <a:rPr sz="1600" i="1" spc="-3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com</a:t>
            </a:r>
            <a:r>
              <a:rPr sz="1600" i="1" spc="-45" dirty="0">
                <a:latin typeface="Carlito"/>
                <a:cs typeface="Carlito"/>
              </a:rPr>
              <a:t> </a:t>
            </a:r>
            <a:r>
              <a:rPr sz="1600" i="1" spc="-20" dirty="0">
                <a:latin typeface="Carlito"/>
                <a:cs typeface="Carlito"/>
              </a:rPr>
              <a:t>treinamento</a:t>
            </a:r>
            <a:r>
              <a:rPr sz="1600" i="1" spc="-3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na</a:t>
            </a:r>
            <a:r>
              <a:rPr sz="1600" i="1" spc="-40" dirty="0">
                <a:latin typeface="Carlito"/>
                <a:cs typeface="Carlito"/>
              </a:rPr>
              <a:t> </a:t>
            </a:r>
            <a:r>
              <a:rPr sz="1600" i="1" spc="-20" dirty="0">
                <a:latin typeface="Carlito"/>
                <a:cs typeface="Carlito"/>
              </a:rPr>
              <a:t>CLN.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895"/>
              </a:spcBef>
            </a:pPr>
            <a:r>
              <a:rPr sz="1600" i="1" spc="-20" dirty="0">
                <a:latin typeface="Carlito"/>
                <a:cs typeface="Carlito"/>
              </a:rPr>
              <a:t>Empresa</a:t>
            </a:r>
            <a:r>
              <a:rPr sz="1600" i="1" spc="-40" dirty="0">
                <a:latin typeface="Carlito"/>
                <a:cs typeface="Carlito"/>
              </a:rPr>
              <a:t> </a:t>
            </a:r>
            <a:r>
              <a:rPr sz="1600" i="1" spc="-10" dirty="0">
                <a:latin typeface="Carlito"/>
                <a:cs typeface="Carlito"/>
              </a:rPr>
              <a:t>promocionais</a:t>
            </a:r>
            <a:r>
              <a:rPr sz="1600" i="1" spc="-5" dirty="0">
                <a:latin typeface="Carlito"/>
                <a:cs typeface="Carlito"/>
              </a:rPr>
              <a:t> </a:t>
            </a:r>
            <a:r>
              <a:rPr sz="1600" i="1" spc="-10" dirty="0">
                <a:latin typeface="Carlito"/>
                <a:cs typeface="Carlito"/>
              </a:rPr>
              <a:t>credenciada:</a:t>
            </a:r>
            <a:endParaRPr sz="16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600" i="1" dirty="0">
                <a:latin typeface="Carlito"/>
                <a:cs typeface="Carlito"/>
              </a:rPr>
              <a:t>Farra</a:t>
            </a:r>
            <a:r>
              <a:rPr sz="1600" i="1" spc="-7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071.</a:t>
            </a:r>
            <a:r>
              <a:rPr sz="1600" i="1" spc="-30" dirty="0">
                <a:latin typeface="Carlito"/>
                <a:cs typeface="Carlito"/>
              </a:rPr>
              <a:t> </a:t>
            </a:r>
            <a:r>
              <a:rPr sz="1600" i="1" spc="-10" dirty="0">
                <a:latin typeface="Carlito"/>
                <a:cs typeface="Carlito"/>
              </a:rPr>
              <a:t>9.9961.1160</a:t>
            </a:r>
            <a:r>
              <a:rPr sz="1600" i="1" spc="15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-</a:t>
            </a:r>
            <a:r>
              <a:rPr sz="1600" i="1" spc="-90" dirty="0">
                <a:latin typeface="Carlito"/>
                <a:cs typeface="Carlito"/>
              </a:rPr>
              <a:t> </a:t>
            </a:r>
            <a:r>
              <a:rPr sz="1600" i="1" spc="-10" dirty="0">
                <a:latin typeface="Carlito"/>
                <a:cs typeface="Carlito"/>
              </a:rPr>
              <a:t>Rafael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62400" y="1129868"/>
            <a:ext cx="4000500" cy="3436620"/>
            <a:chOff x="1802892" y="1082039"/>
            <a:chExt cx="4000500" cy="343662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40992" y="1120139"/>
              <a:ext cx="3924300" cy="33604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21942" y="1101089"/>
              <a:ext cx="3962400" cy="3398520"/>
            </a:xfrm>
            <a:custGeom>
              <a:avLst/>
              <a:gdLst/>
              <a:ahLst/>
              <a:cxnLst/>
              <a:rect l="l" t="t" r="r" b="b"/>
              <a:pathLst>
                <a:path w="3962400" h="3398520">
                  <a:moveTo>
                    <a:pt x="0" y="3398520"/>
                  </a:moveTo>
                  <a:lnTo>
                    <a:pt x="3962400" y="3398520"/>
                  </a:lnTo>
                  <a:lnTo>
                    <a:pt x="3962400" y="0"/>
                  </a:lnTo>
                  <a:lnTo>
                    <a:pt x="0" y="0"/>
                  </a:lnTo>
                  <a:lnTo>
                    <a:pt x="0" y="3398520"/>
                  </a:lnTo>
                  <a:close/>
                </a:path>
              </a:pathLst>
            </a:custGeom>
            <a:ln w="381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310386" y="918717"/>
            <a:ext cx="10881995" cy="5939790"/>
            <a:chOff x="1310386" y="918717"/>
            <a:chExt cx="10881995" cy="5939790"/>
          </a:xfrm>
        </p:grpSpPr>
        <p:sp>
          <p:nvSpPr>
            <p:cNvPr id="11" name="object 11"/>
            <p:cNvSpPr/>
            <p:nvPr/>
          </p:nvSpPr>
          <p:spPr>
            <a:xfrm>
              <a:off x="1316736" y="925067"/>
              <a:ext cx="10439400" cy="5759450"/>
            </a:xfrm>
            <a:custGeom>
              <a:avLst/>
              <a:gdLst/>
              <a:ahLst/>
              <a:cxnLst/>
              <a:rect l="l" t="t" r="r" b="b"/>
              <a:pathLst>
                <a:path w="10439400" h="5759450">
                  <a:moveTo>
                    <a:pt x="0" y="5759196"/>
                  </a:moveTo>
                  <a:lnTo>
                    <a:pt x="10439400" y="5759196"/>
                  </a:lnTo>
                  <a:lnTo>
                    <a:pt x="10439400" y="0"/>
                  </a:lnTo>
                  <a:lnTo>
                    <a:pt x="0" y="0"/>
                  </a:lnTo>
                  <a:lnTo>
                    <a:pt x="0" y="5759196"/>
                  </a:lnTo>
                  <a:close/>
                </a:path>
              </a:pathLst>
            </a:custGeom>
            <a:ln w="1270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60892" y="6060944"/>
              <a:ext cx="3531107" cy="7970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2577" rIns="0" bIns="0" rtlCol="0">
            <a:spAutoFit/>
          </a:bodyPr>
          <a:lstStyle/>
          <a:p>
            <a:pPr marL="1050290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14" dirty="0"/>
              <a:t> </a:t>
            </a:r>
            <a:r>
              <a:rPr dirty="0"/>
              <a:t>MENSAL</a:t>
            </a:r>
            <a:r>
              <a:rPr spc="-75" dirty="0"/>
              <a:t> </a:t>
            </a:r>
            <a:r>
              <a:rPr dirty="0"/>
              <a:t>de</a:t>
            </a:r>
            <a:r>
              <a:rPr spc="-100" dirty="0"/>
              <a:t> </a:t>
            </a:r>
            <a:r>
              <a:rPr spc="-25" dirty="0"/>
              <a:t>Veículos</a:t>
            </a:r>
            <a:r>
              <a:rPr spc="-100" dirty="0"/>
              <a:t> </a:t>
            </a:r>
            <a:r>
              <a:rPr dirty="0"/>
              <a:t>Rota</a:t>
            </a:r>
            <a:r>
              <a:rPr spc="-100" dirty="0"/>
              <a:t> </a:t>
            </a:r>
            <a:r>
              <a:rPr dirty="0"/>
              <a:t>99</a:t>
            </a:r>
            <a:r>
              <a:rPr spc="-70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spc="-5" dirty="0">
                <a:latin typeface="Liberation Sans Narrow"/>
                <a:cs typeface="Liberation Sans Narrow"/>
              </a:rPr>
              <a:t> </a:t>
            </a:r>
            <a:r>
              <a:rPr dirty="0"/>
              <a:t>Pedágio</a:t>
            </a:r>
            <a:r>
              <a:rPr spc="-90" dirty="0"/>
              <a:t> </a:t>
            </a:r>
            <a:r>
              <a:rPr dirty="0"/>
              <a:t>KM</a:t>
            </a:r>
            <a:r>
              <a:rPr spc="-85" dirty="0"/>
              <a:t> </a:t>
            </a:r>
            <a:r>
              <a:rPr spc="-25" dirty="0"/>
              <a:t>14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78942" y="6078728"/>
            <a:ext cx="1504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Fonte: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CLN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medidor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SAT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0611" y="979932"/>
            <a:ext cx="6737604" cy="46863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257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05" dirty="0"/>
              <a:t> </a:t>
            </a:r>
            <a:r>
              <a:rPr dirty="0"/>
              <a:t>POR</a:t>
            </a:r>
            <a:r>
              <a:rPr spc="-120" dirty="0"/>
              <a:t> </a:t>
            </a:r>
            <a:r>
              <a:rPr dirty="0"/>
              <a:t>DIAS</a:t>
            </a:r>
            <a:r>
              <a:rPr spc="-75" dirty="0"/>
              <a:t>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SEMANA</a:t>
            </a:r>
            <a:r>
              <a:rPr spc="-5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25" dirty="0"/>
              <a:t>Veículos</a:t>
            </a:r>
            <a:r>
              <a:rPr spc="-100" dirty="0"/>
              <a:t> </a:t>
            </a:r>
            <a:r>
              <a:rPr dirty="0"/>
              <a:t>Rota</a:t>
            </a:r>
            <a:r>
              <a:rPr spc="-75" dirty="0"/>
              <a:t> </a:t>
            </a:r>
            <a:r>
              <a:rPr dirty="0"/>
              <a:t>99</a:t>
            </a:r>
            <a:r>
              <a:rPr spc="-55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spc="5" dirty="0">
                <a:latin typeface="Liberation Sans Narrow"/>
                <a:cs typeface="Liberation Sans Narrow"/>
              </a:rPr>
              <a:t> </a:t>
            </a:r>
            <a:r>
              <a:rPr dirty="0"/>
              <a:t>Pedágio</a:t>
            </a:r>
            <a:r>
              <a:rPr spc="-75" dirty="0"/>
              <a:t> </a:t>
            </a:r>
            <a:r>
              <a:rPr dirty="0"/>
              <a:t>KM</a:t>
            </a:r>
            <a:r>
              <a:rPr spc="-85" dirty="0"/>
              <a:t> </a:t>
            </a:r>
            <a:r>
              <a:rPr spc="-25" dirty="0"/>
              <a:t>14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0984" y="6663334"/>
            <a:ext cx="10083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rlito"/>
                <a:cs typeface="Carlito"/>
              </a:rPr>
              <a:t>Fonte:</a:t>
            </a:r>
            <a:r>
              <a:rPr sz="800" spc="-20" dirty="0">
                <a:latin typeface="Carlito"/>
                <a:cs typeface="Carlito"/>
              </a:rPr>
              <a:t> </a:t>
            </a:r>
            <a:r>
              <a:rPr sz="800" dirty="0">
                <a:latin typeface="Carlito"/>
                <a:cs typeface="Carlito"/>
              </a:rPr>
              <a:t>CLN</a:t>
            </a:r>
            <a:r>
              <a:rPr sz="800" spc="-30" dirty="0">
                <a:latin typeface="Carlito"/>
                <a:cs typeface="Carlito"/>
              </a:rPr>
              <a:t> </a:t>
            </a:r>
            <a:r>
              <a:rPr sz="800" spc="-10" dirty="0">
                <a:latin typeface="Carlito"/>
                <a:cs typeface="Carlito"/>
              </a:rPr>
              <a:t>medidor</a:t>
            </a:r>
            <a:r>
              <a:rPr sz="800" spc="5" dirty="0">
                <a:latin typeface="Carlito"/>
                <a:cs typeface="Carlito"/>
              </a:rPr>
              <a:t> </a:t>
            </a:r>
            <a:r>
              <a:rPr sz="800" spc="-25" dirty="0">
                <a:latin typeface="Carlito"/>
                <a:cs typeface="Carlito"/>
              </a:rPr>
              <a:t>SAT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48266" y="1105661"/>
            <a:ext cx="2226945" cy="4956175"/>
          </a:xfrm>
          <a:prstGeom prst="rect">
            <a:avLst/>
          </a:prstGeom>
          <a:ln w="22225">
            <a:solidFill>
              <a:srgbClr val="92D05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Considerações: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600">
              <a:latin typeface="Times New Roman"/>
              <a:cs typeface="Times New Roman"/>
            </a:endParaRPr>
          </a:p>
          <a:p>
            <a:pPr marL="92075" marR="220979">
              <a:lnSpc>
                <a:spcPct val="100000"/>
              </a:lnSpc>
            </a:pPr>
            <a:r>
              <a:rPr sz="1600" spc="-25" dirty="0">
                <a:solidFill>
                  <a:srgbClr val="575757"/>
                </a:solidFill>
                <a:latin typeface="Times New Roman"/>
                <a:cs typeface="Times New Roman"/>
              </a:rPr>
              <a:t>Observa-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</a:t>
            </a:r>
            <a:r>
              <a:rPr sz="1600" spc="5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que</a:t>
            </a:r>
            <a:r>
              <a:rPr sz="1600" spc="-2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a</a:t>
            </a:r>
            <a:r>
              <a:rPr sz="1600" spc="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Times New Roman"/>
                <a:cs typeface="Times New Roman"/>
              </a:rPr>
              <a:t>maior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intensidade</a:t>
            </a:r>
            <a:r>
              <a:rPr sz="1600" spc="-5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de</a:t>
            </a:r>
            <a:r>
              <a:rPr sz="1600" spc="-7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veículos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no</a:t>
            </a:r>
            <a:r>
              <a:rPr sz="1600" spc="-6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sentido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Praia</a:t>
            </a:r>
            <a:r>
              <a:rPr sz="1600" spc="-3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Times New Roman"/>
                <a:cs typeface="Times New Roman"/>
              </a:rPr>
              <a:t>do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Forte</a:t>
            </a:r>
            <a:r>
              <a:rPr sz="1600" spc="-2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dá</a:t>
            </a:r>
            <a:r>
              <a:rPr sz="1600" spc="-4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nas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sextas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e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sábados.</a:t>
            </a:r>
            <a:endParaRPr sz="1600">
              <a:latin typeface="Times New Roman"/>
              <a:cs typeface="Times New Roman"/>
            </a:endParaRPr>
          </a:p>
          <a:p>
            <a:pPr marL="92075" marR="25019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Horários</a:t>
            </a:r>
            <a:r>
              <a:rPr sz="1600" spc="-2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r>
              <a:rPr sz="1600" spc="-7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Pico</a:t>
            </a:r>
            <a:r>
              <a:rPr sz="1600" spc="-3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4470C4"/>
                </a:solidFill>
                <a:latin typeface="Times New Roman"/>
                <a:cs typeface="Times New Roman"/>
              </a:rPr>
              <a:t>sexta: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16</a:t>
            </a:r>
            <a:r>
              <a:rPr sz="1600" spc="-6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as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21h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–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média</a:t>
            </a:r>
            <a:r>
              <a:rPr sz="1600" spc="2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endParaRPr sz="16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1.080</a:t>
            </a:r>
            <a:r>
              <a:rPr sz="1600" spc="-9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470C4"/>
                </a:solidFill>
                <a:latin typeface="Times New Roman"/>
                <a:cs typeface="Times New Roman"/>
              </a:rPr>
              <a:t>veículos/hora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1600">
              <a:latin typeface="Times New Roman"/>
              <a:cs typeface="Times New Roman"/>
            </a:endParaRPr>
          </a:p>
          <a:p>
            <a:pPr marL="92075" marR="104139">
              <a:lnSpc>
                <a:spcPct val="100000"/>
              </a:lnSpc>
            </a:pP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Horários</a:t>
            </a:r>
            <a:r>
              <a:rPr sz="1600" spc="-2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r>
              <a:rPr sz="1600" spc="-7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Pico</a:t>
            </a:r>
            <a:r>
              <a:rPr sz="1600" spc="-3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470C4"/>
                </a:solidFill>
                <a:latin typeface="Times New Roman"/>
                <a:cs typeface="Times New Roman"/>
              </a:rPr>
              <a:t>sábado: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08</a:t>
            </a:r>
            <a:r>
              <a:rPr sz="1600" spc="-6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as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14h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–</a:t>
            </a:r>
            <a:r>
              <a:rPr sz="1600" spc="-5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média</a:t>
            </a:r>
            <a:r>
              <a:rPr sz="1600" spc="2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35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endParaRPr sz="1600">
              <a:latin typeface="Times New Roman"/>
              <a:cs typeface="Times New Roman"/>
            </a:endParaRPr>
          </a:p>
          <a:p>
            <a:pPr marL="92075">
              <a:lnSpc>
                <a:spcPct val="100000"/>
              </a:lnSpc>
            </a:pP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1.410</a:t>
            </a:r>
            <a:r>
              <a:rPr sz="1600" spc="-9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470C4"/>
                </a:solidFill>
                <a:latin typeface="Times New Roman"/>
                <a:cs typeface="Times New Roman"/>
              </a:rPr>
              <a:t>veículos/hora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600">
              <a:latin typeface="Times New Roman"/>
              <a:cs typeface="Times New Roman"/>
            </a:endParaRPr>
          </a:p>
          <a:p>
            <a:pPr marL="92075" marR="240029">
              <a:lnSpc>
                <a:spcPct val="100000"/>
              </a:lnSpc>
            </a:pP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Este</a:t>
            </a:r>
            <a:r>
              <a:rPr sz="1600" spc="-8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comportamento</a:t>
            </a:r>
            <a:r>
              <a:rPr sz="1600" spc="1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é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semelhante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de</a:t>
            </a:r>
            <a:r>
              <a:rPr sz="1600" spc="-10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uma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Times New Roman"/>
                <a:cs typeface="Times New Roman"/>
              </a:rPr>
              <a:t>ano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para</a:t>
            </a:r>
            <a:r>
              <a:rPr sz="1600" spc="-1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o</a:t>
            </a:r>
            <a:r>
              <a:rPr sz="1600" spc="-4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outro.</a:t>
            </a:r>
            <a:endParaRPr sz="160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70534" y="2355024"/>
          <a:ext cx="9140821" cy="3594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5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8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58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4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8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040"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580">
                <a:tc rowSpan="2">
                  <a:txBody>
                    <a:bodyPr/>
                    <a:lstStyle/>
                    <a:p>
                      <a:pPr marL="42545">
                        <a:lnSpc>
                          <a:spcPts val="81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35.000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30.000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25.000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1390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15.000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5905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14795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5.000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147955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0.000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Domingo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Segunda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Terça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Quarta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Quinta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Sexta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Sabado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445">
                <a:tc>
                  <a:txBody>
                    <a:bodyPr/>
                    <a:lstStyle/>
                    <a:p>
                      <a:pPr marR="17780" algn="r">
                        <a:lnSpc>
                          <a:spcPts val="1595"/>
                        </a:lnSpc>
                      </a:pP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9.524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10.867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10.823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11.649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12.894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16.708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62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15.052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17780" algn="r">
                        <a:lnSpc>
                          <a:spcPts val="1605"/>
                        </a:lnSpc>
                      </a:pP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8.355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9.984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9.872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10.251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11.336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15.088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63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13.690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520445" y="5522786"/>
            <a:ext cx="243840" cy="85725"/>
            <a:chOff x="520445" y="5522786"/>
            <a:chExt cx="243840" cy="85725"/>
          </a:xfrm>
        </p:grpSpPr>
        <p:sp>
          <p:nvSpPr>
            <p:cNvPr id="9" name="object 9"/>
            <p:cNvSpPr/>
            <p:nvPr/>
          </p:nvSpPr>
          <p:spPr>
            <a:xfrm>
              <a:off x="520445" y="5566410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40" y="0"/>
                  </a:lnTo>
                </a:path>
              </a:pathLst>
            </a:custGeom>
            <a:ln w="222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3503" y="55275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198"/>
                  </a:lnTo>
                  <a:lnTo>
                    <a:pt x="76200" y="7619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3503" y="552754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198"/>
                  </a:moveTo>
                  <a:lnTo>
                    <a:pt x="76200" y="76198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198"/>
                  </a:lnTo>
                  <a:close/>
                </a:path>
              </a:pathLst>
            </a:custGeom>
            <a:ln w="9524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445" y="5783390"/>
            <a:ext cx="243839" cy="8572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786889" y="3987546"/>
            <a:ext cx="7239000" cy="525780"/>
          </a:xfrm>
          <a:custGeom>
            <a:avLst/>
            <a:gdLst/>
            <a:ahLst/>
            <a:cxnLst/>
            <a:rect l="l" t="t" r="r" b="b"/>
            <a:pathLst>
              <a:path w="7239000" h="525779">
                <a:moveTo>
                  <a:pt x="0" y="525779"/>
                </a:moveTo>
                <a:lnTo>
                  <a:pt x="1205484" y="399287"/>
                </a:lnTo>
                <a:lnTo>
                  <a:pt x="2412492" y="408431"/>
                </a:lnTo>
                <a:lnTo>
                  <a:pt x="3619500" y="377951"/>
                </a:lnTo>
                <a:lnTo>
                  <a:pt x="4824984" y="292607"/>
                </a:lnTo>
                <a:lnTo>
                  <a:pt x="6031992" y="0"/>
                </a:lnTo>
                <a:lnTo>
                  <a:pt x="7239000" y="109727"/>
                </a:lnTo>
              </a:path>
            </a:pathLst>
          </a:custGeom>
          <a:ln w="22223">
            <a:solidFill>
              <a:srgbClr val="4F81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3201" y="4471670"/>
            <a:ext cx="85725" cy="8572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210" y="4343653"/>
            <a:ext cx="85725" cy="857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7217" y="4352797"/>
            <a:ext cx="85723" cy="857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2702" y="4323843"/>
            <a:ext cx="85725" cy="85723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9709" y="4238497"/>
            <a:ext cx="85723" cy="857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75193" y="3945890"/>
            <a:ext cx="85723" cy="857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82202" y="4054094"/>
            <a:ext cx="85723" cy="85725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743265" y="2639885"/>
            <a:ext cx="7324725" cy="1172845"/>
            <a:chOff x="1743265" y="2639885"/>
            <a:chExt cx="7324725" cy="1172845"/>
          </a:xfrm>
        </p:grpSpPr>
        <p:sp>
          <p:nvSpPr>
            <p:cNvPr id="22" name="object 22"/>
            <p:cNvSpPr/>
            <p:nvPr/>
          </p:nvSpPr>
          <p:spPr>
            <a:xfrm>
              <a:off x="1786889" y="2681478"/>
              <a:ext cx="7239000" cy="1088390"/>
            </a:xfrm>
            <a:custGeom>
              <a:avLst/>
              <a:gdLst/>
              <a:ahLst/>
              <a:cxnLst/>
              <a:rect l="l" t="t" r="r" b="b"/>
              <a:pathLst>
                <a:path w="7239000" h="1088389">
                  <a:moveTo>
                    <a:pt x="0" y="1088136"/>
                  </a:moveTo>
                  <a:lnTo>
                    <a:pt x="1205484" y="856488"/>
                  </a:lnTo>
                  <a:lnTo>
                    <a:pt x="2412492" y="868680"/>
                  </a:lnTo>
                  <a:lnTo>
                    <a:pt x="3619500" y="774192"/>
                  </a:lnTo>
                  <a:lnTo>
                    <a:pt x="4824984" y="591312"/>
                  </a:lnTo>
                  <a:lnTo>
                    <a:pt x="6031992" y="0"/>
                  </a:lnTo>
                  <a:lnTo>
                    <a:pt x="7239000" y="239268"/>
                  </a:lnTo>
                </a:path>
              </a:pathLst>
            </a:custGeom>
            <a:ln w="222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48027" y="37312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48027" y="37312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55036" y="34996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55036" y="349961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62044" y="35118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62044" y="351180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67527" y="341731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367527" y="341731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74536" y="32359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74536" y="323596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80019" y="26446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80019" y="264464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987027" y="288239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987027" y="2882392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3953" y="1532889"/>
            <a:ext cx="243839" cy="85725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4958334" y="1576577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22225">
            <a:solidFill>
              <a:srgbClr val="9BB9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5036629" y="1532953"/>
            <a:ext cx="85725" cy="85725"/>
            <a:chOff x="5036629" y="1532953"/>
            <a:chExt cx="85725" cy="85725"/>
          </a:xfrm>
        </p:grpSpPr>
        <p:sp>
          <p:nvSpPr>
            <p:cNvPr id="40" name="object 40"/>
            <p:cNvSpPr/>
            <p:nvPr/>
          </p:nvSpPr>
          <p:spPr>
            <a:xfrm>
              <a:off x="5041391" y="153771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041391" y="153771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3135883" y="1042492"/>
            <a:ext cx="3429000" cy="621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575757"/>
                </a:solidFill>
                <a:latin typeface="Carlito"/>
                <a:cs typeface="Carlito"/>
              </a:rPr>
              <a:t>KM</a:t>
            </a:r>
            <a:r>
              <a:rPr sz="1650" b="1" spc="3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50" b="1" spc="55" dirty="0">
                <a:solidFill>
                  <a:srgbClr val="575757"/>
                </a:solidFill>
                <a:latin typeface="Carlito"/>
                <a:cs typeface="Carlito"/>
              </a:rPr>
              <a:t>14-</a:t>
            </a:r>
            <a:r>
              <a:rPr sz="1650" b="1" spc="3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50" b="1" spc="90" dirty="0">
                <a:solidFill>
                  <a:srgbClr val="575757"/>
                </a:solidFill>
                <a:latin typeface="Carlito"/>
                <a:cs typeface="Carlito"/>
              </a:rPr>
              <a:t>SENTIDO</a:t>
            </a:r>
            <a:r>
              <a:rPr sz="1650" b="1" spc="409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50" b="1" spc="80" dirty="0">
                <a:solidFill>
                  <a:srgbClr val="575757"/>
                </a:solidFill>
                <a:latin typeface="Carlito"/>
                <a:cs typeface="Carlito"/>
              </a:rPr>
              <a:t>PRAIA</a:t>
            </a:r>
            <a:r>
              <a:rPr sz="1650" b="1" spc="3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50" b="1" dirty="0">
                <a:solidFill>
                  <a:srgbClr val="575757"/>
                </a:solidFill>
                <a:latin typeface="Carlito"/>
                <a:cs typeface="Carlito"/>
              </a:rPr>
              <a:t>DO</a:t>
            </a:r>
            <a:r>
              <a:rPr sz="1650" b="1" spc="3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50" b="1" spc="60" dirty="0">
                <a:solidFill>
                  <a:srgbClr val="575757"/>
                </a:solidFill>
                <a:latin typeface="Carlito"/>
                <a:cs typeface="Carlito"/>
              </a:rPr>
              <a:t>FORTE</a:t>
            </a:r>
            <a:endParaRPr sz="1650">
              <a:latin typeface="Carlito"/>
              <a:cs typeface="Carlito"/>
            </a:endParaRPr>
          </a:p>
          <a:p>
            <a:pPr marL="1344295">
              <a:lnSpc>
                <a:spcPct val="100000"/>
              </a:lnSpc>
              <a:spcBef>
                <a:spcPts val="1025"/>
              </a:spcBef>
              <a:tabLst>
                <a:tab pos="2098675" algn="l"/>
              </a:tabLst>
            </a:pPr>
            <a:r>
              <a:rPr sz="1400" spc="-20" dirty="0">
                <a:solidFill>
                  <a:srgbClr val="575757"/>
                </a:solidFill>
                <a:latin typeface="Carlito"/>
                <a:cs typeface="Carlito"/>
              </a:rPr>
              <a:t>2022</a:t>
            </a:r>
            <a:r>
              <a:rPr sz="1400" dirty="0">
                <a:solidFill>
                  <a:srgbClr val="575757"/>
                </a:solidFill>
                <a:latin typeface="Carlito"/>
                <a:cs typeface="Carlito"/>
              </a:rPr>
              <a:t>	</a:t>
            </a:r>
            <a:r>
              <a:rPr sz="1400" spc="-20" dirty="0">
                <a:solidFill>
                  <a:srgbClr val="575757"/>
                </a:solidFill>
                <a:latin typeface="Carlito"/>
                <a:cs typeface="Carlito"/>
              </a:rPr>
              <a:t>2023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257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05" dirty="0"/>
              <a:t> </a:t>
            </a:r>
            <a:r>
              <a:rPr dirty="0"/>
              <a:t>POR</a:t>
            </a:r>
            <a:r>
              <a:rPr spc="-120" dirty="0"/>
              <a:t> </a:t>
            </a:r>
            <a:r>
              <a:rPr dirty="0"/>
              <a:t>DIAS</a:t>
            </a:r>
            <a:r>
              <a:rPr spc="-75" dirty="0"/>
              <a:t> </a:t>
            </a:r>
            <a:r>
              <a:rPr dirty="0"/>
              <a:t>DA</a:t>
            </a:r>
            <a:r>
              <a:rPr spc="-105" dirty="0"/>
              <a:t> </a:t>
            </a:r>
            <a:r>
              <a:rPr dirty="0"/>
              <a:t>SEMANA</a:t>
            </a:r>
            <a:r>
              <a:rPr spc="-55" dirty="0"/>
              <a:t> </a:t>
            </a:r>
            <a:r>
              <a:rPr dirty="0"/>
              <a:t>de</a:t>
            </a:r>
            <a:r>
              <a:rPr spc="-90" dirty="0"/>
              <a:t> </a:t>
            </a:r>
            <a:r>
              <a:rPr spc="-25" dirty="0"/>
              <a:t>Veículos</a:t>
            </a:r>
            <a:r>
              <a:rPr spc="-100" dirty="0"/>
              <a:t> </a:t>
            </a:r>
            <a:r>
              <a:rPr dirty="0"/>
              <a:t>Rota</a:t>
            </a:r>
            <a:r>
              <a:rPr spc="-75" dirty="0"/>
              <a:t> </a:t>
            </a:r>
            <a:r>
              <a:rPr dirty="0"/>
              <a:t>99</a:t>
            </a:r>
            <a:r>
              <a:rPr spc="-55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spc="5" dirty="0">
                <a:latin typeface="Liberation Sans Narrow"/>
                <a:cs typeface="Liberation Sans Narrow"/>
              </a:rPr>
              <a:t> </a:t>
            </a:r>
            <a:r>
              <a:rPr dirty="0"/>
              <a:t>Pedágio</a:t>
            </a:r>
            <a:r>
              <a:rPr spc="-75" dirty="0"/>
              <a:t> </a:t>
            </a:r>
            <a:r>
              <a:rPr dirty="0"/>
              <a:t>KM</a:t>
            </a:r>
            <a:r>
              <a:rPr spc="-85" dirty="0"/>
              <a:t> </a:t>
            </a:r>
            <a:r>
              <a:rPr spc="-25" dirty="0"/>
              <a:t>14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60984" y="6663334"/>
            <a:ext cx="100838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latin typeface="Carlito"/>
                <a:cs typeface="Carlito"/>
              </a:rPr>
              <a:t>Fonte:</a:t>
            </a:r>
            <a:r>
              <a:rPr sz="800" spc="-20" dirty="0">
                <a:latin typeface="Carlito"/>
                <a:cs typeface="Carlito"/>
              </a:rPr>
              <a:t> </a:t>
            </a:r>
            <a:r>
              <a:rPr sz="800" dirty="0">
                <a:latin typeface="Carlito"/>
                <a:cs typeface="Carlito"/>
              </a:rPr>
              <a:t>CLN</a:t>
            </a:r>
            <a:r>
              <a:rPr sz="800" spc="-30" dirty="0">
                <a:latin typeface="Carlito"/>
                <a:cs typeface="Carlito"/>
              </a:rPr>
              <a:t> </a:t>
            </a:r>
            <a:r>
              <a:rPr sz="800" spc="-10" dirty="0">
                <a:latin typeface="Carlito"/>
                <a:cs typeface="Carlito"/>
              </a:rPr>
              <a:t>medidor</a:t>
            </a:r>
            <a:r>
              <a:rPr sz="800" spc="5" dirty="0">
                <a:latin typeface="Carlito"/>
                <a:cs typeface="Carlito"/>
              </a:rPr>
              <a:t> </a:t>
            </a:r>
            <a:r>
              <a:rPr sz="800" spc="-25" dirty="0">
                <a:latin typeface="Carlito"/>
                <a:cs typeface="Carlito"/>
              </a:rPr>
              <a:t>SAT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2921" y="2093214"/>
            <a:ext cx="2432685" cy="3293745"/>
          </a:xfrm>
          <a:prstGeom prst="rect">
            <a:avLst/>
          </a:prstGeom>
          <a:ln w="22225">
            <a:solidFill>
              <a:srgbClr val="92D05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60"/>
              </a:spcBef>
            </a:pP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Considerações: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5"/>
              </a:spcBef>
            </a:pPr>
            <a:endParaRPr sz="1600">
              <a:latin typeface="Times New Roman"/>
              <a:cs typeface="Times New Roman"/>
            </a:endParaRPr>
          </a:p>
          <a:p>
            <a:pPr marL="92075" marR="161925">
              <a:lnSpc>
                <a:spcPct val="100000"/>
              </a:lnSpc>
            </a:pP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Já</a:t>
            </a:r>
            <a:r>
              <a:rPr sz="1600" spc="-6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no</a:t>
            </a:r>
            <a:r>
              <a:rPr sz="1600" spc="-7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sentido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Salvador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o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pico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de</a:t>
            </a:r>
            <a:r>
              <a:rPr sz="1600" spc="-5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fluxo</a:t>
            </a:r>
            <a:r>
              <a:rPr sz="1600" spc="-5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de</a:t>
            </a:r>
            <a:r>
              <a:rPr sz="1600" spc="-5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veículos</a:t>
            </a:r>
            <a:r>
              <a:rPr sz="1600" spc="-4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é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relevante</a:t>
            </a:r>
            <a:r>
              <a:rPr sz="1600" spc="-4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aos</a:t>
            </a:r>
            <a:r>
              <a:rPr sz="1600" spc="-7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domingos.</a:t>
            </a:r>
            <a:endParaRPr sz="1600">
              <a:latin typeface="Times New Roman"/>
              <a:cs typeface="Times New Roman"/>
            </a:endParaRPr>
          </a:p>
          <a:p>
            <a:pPr marL="92075" marR="91440" algn="just">
              <a:lnSpc>
                <a:spcPct val="100000"/>
              </a:lnSpc>
            </a:pP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Horários</a:t>
            </a:r>
            <a:r>
              <a:rPr sz="1600" spc="10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r>
              <a:rPr sz="1600" spc="11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Pico</a:t>
            </a:r>
            <a:r>
              <a:rPr sz="1600" spc="13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470C4"/>
                </a:solidFill>
                <a:latin typeface="Times New Roman"/>
                <a:cs typeface="Times New Roman"/>
              </a:rPr>
              <a:t>domingo: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17 as 20h</a:t>
            </a:r>
            <a:r>
              <a:rPr sz="1600" spc="-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–</a:t>
            </a:r>
            <a:r>
              <a:rPr sz="1600" spc="1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média</a:t>
            </a:r>
            <a:r>
              <a:rPr sz="1600" spc="10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4470C4"/>
                </a:solidFill>
                <a:latin typeface="Times New Roman"/>
                <a:cs typeface="Times New Roman"/>
              </a:rPr>
              <a:t>de</a:t>
            </a:r>
            <a:r>
              <a:rPr sz="1600" spc="-15" dirty="0">
                <a:solidFill>
                  <a:srgbClr val="4470C4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4470C4"/>
                </a:solidFill>
                <a:latin typeface="Times New Roman"/>
                <a:cs typeface="Times New Roman"/>
              </a:rPr>
              <a:t>1.880 veículos/hora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1600">
              <a:latin typeface="Times New Roman"/>
              <a:cs typeface="Times New Roman"/>
            </a:endParaRPr>
          </a:p>
          <a:p>
            <a:pPr marL="92075" marR="171450">
              <a:lnSpc>
                <a:spcPct val="100000"/>
              </a:lnSpc>
            </a:pP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O</a:t>
            </a:r>
            <a:r>
              <a:rPr sz="1600" spc="-10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comportamento</a:t>
            </a:r>
            <a:r>
              <a:rPr sz="1600" spc="-6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Times New Roman"/>
                <a:cs typeface="Times New Roman"/>
              </a:rPr>
              <a:t>também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se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repete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de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um</a:t>
            </a:r>
            <a:r>
              <a:rPr sz="1600" spc="-50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575757"/>
                </a:solidFill>
                <a:latin typeface="Times New Roman"/>
                <a:cs typeface="Times New Roman"/>
              </a:rPr>
              <a:t>ano</a:t>
            </a:r>
            <a:r>
              <a:rPr sz="1600" spc="-45" dirty="0">
                <a:solidFill>
                  <a:srgbClr val="575757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Times New Roman"/>
                <a:cs typeface="Times New Roman"/>
              </a:rPr>
              <a:t>para </a:t>
            </a:r>
            <a:r>
              <a:rPr sz="1600" spc="-10" dirty="0">
                <a:solidFill>
                  <a:srgbClr val="575757"/>
                </a:solidFill>
                <a:latin typeface="Times New Roman"/>
                <a:cs typeface="Times New Roman"/>
              </a:rPr>
              <a:t>outro.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4726" y="6077522"/>
            <a:ext cx="243840" cy="85725"/>
            <a:chOff x="474726" y="6077522"/>
            <a:chExt cx="243840" cy="85725"/>
          </a:xfrm>
        </p:grpSpPr>
        <p:sp>
          <p:nvSpPr>
            <p:cNvPr id="8" name="object 8"/>
            <p:cNvSpPr/>
            <p:nvPr/>
          </p:nvSpPr>
          <p:spPr>
            <a:xfrm>
              <a:off x="474726" y="612114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22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7784" y="60822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198"/>
                  </a:lnTo>
                  <a:lnTo>
                    <a:pt x="76200" y="76198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7784" y="60822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198"/>
                  </a:moveTo>
                  <a:lnTo>
                    <a:pt x="76200" y="76198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198"/>
                  </a:lnTo>
                  <a:close/>
                </a:path>
              </a:pathLst>
            </a:custGeom>
            <a:ln w="9524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726" y="6338126"/>
            <a:ext cx="243839" cy="8572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742694" y="3908297"/>
            <a:ext cx="7256145" cy="672465"/>
          </a:xfrm>
          <a:custGeom>
            <a:avLst/>
            <a:gdLst/>
            <a:ahLst/>
            <a:cxnLst/>
            <a:rect l="l" t="t" r="r" b="b"/>
            <a:pathLst>
              <a:path w="7256145" h="672464">
                <a:moveTo>
                  <a:pt x="0" y="0"/>
                </a:moveTo>
                <a:lnTo>
                  <a:pt x="1210056" y="422147"/>
                </a:lnTo>
                <a:lnTo>
                  <a:pt x="2418588" y="650747"/>
                </a:lnTo>
                <a:lnTo>
                  <a:pt x="3628644" y="669035"/>
                </a:lnTo>
                <a:lnTo>
                  <a:pt x="4837176" y="672083"/>
                </a:lnTo>
                <a:lnTo>
                  <a:pt x="6047232" y="580644"/>
                </a:lnTo>
                <a:lnTo>
                  <a:pt x="7255763" y="650747"/>
                </a:lnTo>
              </a:path>
            </a:pathLst>
          </a:custGeom>
          <a:ln w="22225">
            <a:solidFill>
              <a:srgbClr val="4F81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1164" y="3866643"/>
            <a:ext cx="85725" cy="8572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09697" y="4287267"/>
            <a:ext cx="85725" cy="8572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9753" y="4517390"/>
            <a:ext cx="85723" cy="8572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28284" y="4535678"/>
            <a:ext cx="85725" cy="8572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38341" y="4538726"/>
            <a:ext cx="85723" cy="8572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46872" y="4445761"/>
            <a:ext cx="85723" cy="8572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56929" y="4515867"/>
            <a:ext cx="85723" cy="8572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701228" y="1880933"/>
            <a:ext cx="7341870" cy="1489710"/>
            <a:chOff x="1701228" y="1880933"/>
            <a:chExt cx="7341870" cy="1489710"/>
          </a:xfrm>
        </p:grpSpPr>
        <p:sp>
          <p:nvSpPr>
            <p:cNvPr id="21" name="object 21"/>
            <p:cNvSpPr/>
            <p:nvPr/>
          </p:nvSpPr>
          <p:spPr>
            <a:xfrm>
              <a:off x="1742694" y="1924049"/>
              <a:ext cx="7256145" cy="1402080"/>
            </a:xfrm>
            <a:custGeom>
              <a:avLst/>
              <a:gdLst/>
              <a:ahLst/>
              <a:cxnLst/>
              <a:rect l="l" t="t" r="r" b="b"/>
              <a:pathLst>
                <a:path w="7256145" h="1402079">
                  <a:moveTo>
                    <a:pt x="0" y="0"/>
                  </a:moveTo>
                  <a:lnTo>
                    <a:pt x="1210056" y="861060"/>
                  </a:lnTo>
                  <a:lnTo>
                    <a:pt x="2418588" y="1353312"/>
                  </a:lnTo>
                  <a:lnTo>
                    <a:pt x="3628644" y="1370076"/>
                  </a:lnTo>
                  <a:lnTo>
                    <a:pt x="4837176" y="1402079"/>
                  </a:lnTo>
                  <a:lnTo>
                    <a:pt x="6047232" y="1176527"/>
                  </a:lnTo>
                  <a:lnTo>
                    <a:pt x="7255763" y="1301496"/>
                  </a:lnTo>
                </a:path>
              </a:pathLst>
            </a:custGeom>
            <a:ln w="222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05991" y="18856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05991" y="188569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14523" y="2746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14523" y="274675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24579" y="32390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24579" y="3239007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33111" y="32557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33111" y="325577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43167" y="328929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43167" y="328929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751699" y="30622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751699" y="3062223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961755" y="31887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961755" y="318871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583051" y="1041654"/>
            <a:ext cx="2656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575757"/>
                </a:solidFill>
                <a:latin typeface="Carlito"/>
                <a:cs typeface="Carlito"/>
              </a:rPr>
              <a:t>KM</a:t>
            </a:r>
            <a:r>
              <a:rPr sz="1600" b="1" spc="30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575757"/>
                </a:solidFill>
                <a:latin typeface="Carlito"/>
                <a:cs typeface="Carlito"/>
              </a:rPr>
              <a:t>14-</a:t>
            </a:r>
            <a:r>
              <a:rPr sz="1600" b="1" spc="4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b="1" spc="70" dirty="0">
                <a:solidFill>
                  <a:srgbClr val="575757"/>
                </a:solidFill>
                <a:latin typeface="Carlito"/>
                <a:cs typeface="Carlito"/>
              </a:rPr>
              <a:t>SENTIDO</a:t>
            </a:r>
            <a:r>
              <a:rPr sz="1600" b="1" spc="4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575757"/>
                </a:solidFill>
                <a:latin typeface="Carlito"/>
                <a:cs typeface="Carlito"/>
              </a:rPr>
              <a:t>SALVADOR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314950" y="1450657"/>
            <a:ext cx="243840" cy="85725"/>
            <a:chOff x="5314950" y="1450657"/>
            <a:chExt cx="243840" cy="85725"/>
          </a:xfrm>
        </p:grpSpPr>
        <p:sp>
          <p:nvSpPr>
            <p:cNvPr id="38" name="object 38"/>
            <p:cNvSpPr/>
            <p:nvPr/>
          </p:nvSpPr>
          <p:spPr>
            <a:xfrm>
              <a:off x="5314950" y="1494281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39">
                  <a:moveTo>
                    <a:pt x="0" y="0"/>
                  </a:moveTo>
                  <a:lnTo>
                    <a:pt x="243839" y="0"/>
                  </a:lnTo>
                </a:path>
              </a:pathLst>
            </a:custGeom>
            <a:ln w="222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98007" y="14554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9BB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8007" y="1455419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76200"/>
                  </a:moveTo>
                  <a:lnTo>
                    <a:pt x="76200" y="76200"/>
                  </a:lnTo>
                  <a:lnTo>
                    <a:pt x="76200" y="0"/>
                  </a:lnTo>
                  <a:lnTo>
                    <a:pt x="0" y="0"/>
                  </a:lnTo>
                  <a:lnTo>
                    <a:pt x="0" y="76200"/>
                  </a:lnTo>
                  <a:close/>
                </a:path>
              </a:pathLst>
            </a:custGeom>
            <a:ln w="9525">
              <a:solidFill>
                <a:srgbClr val="9BB9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424815" y="1462595"/>
          <a:ext cx="9252585" cy="5041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84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72915">
                <a:tc rowSpan="2">
                  <a:txBody>
                    <a:bodyPr/>
                    <a:lstStyle/>
                    <a:p>
                      <a:pPr marL="283845">
                        <a:lnSpc>
                          <a:spcPts val="42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35.000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30.000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25.000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15.000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6550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5.000</a:t>
                      </a:r>
                      <a:endParaRPr sz="900">
                        <a:latin typeface="Carlito"/>
                        <a:cs typeface="Carlito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36550">
                        <a:lnSpc>
                          <a:spcPct val="100000"/>
                        </a:lnSpc>
                      </a:pPr>
                      <a:r>
                        <a:rPr sz="9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0.000</a:t>
                      </a:r>
                      <a:endParaRPr sz="9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ts val="955"/>
                        </a:lnSpc>
                        <a:tabLst>
                          <a:tab pos="814705" algn="l"/>
                        </a:tabLst>
                      </a:pP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2022</a:t>
                      </a:r>
                      <a:r>
                        <a:rPr sz="14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	</a:t>
                      </a: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Domingo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Segunda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Terça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Quarta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Quinta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Sexta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565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Sabado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R="19685" algn="r">
                        <a:lnSpc>
                          <a:spcPts val="1600"/>
                        </a:lnSpc>
                      </a:pP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16.261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12.659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10.498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10.514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10.274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11.371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1630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10.913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R="19685" algn="r">
                        <a:lnSpc>
                          <a:spcPts val="1610"/>
                        </a:lnSpc>
                      </a:pPr>
                      <a:r>
                        <a:rPr sz="14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2022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15.046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11.594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9.721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9.570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9.543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10.299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639"/>
                        </a:lnSpc>
                      </a:pPr>
                      <a:r>
                        <a:rPr sz="14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9.725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2" name="object 4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609" y="1450594"/>
            <a:ext cx="243839" cy="857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09587" cy="6857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42935" y="1468670"/>
            <a:ext cx="2984500" cy="3509010"/>
          </a:xfrm>
          <a:prstGeom prst="rect">
            <a:avLst/>
          </a:prstGeom>
        </p:spPr>
        <p:txBody>
          <a:bodyPr vert="horz" wrap="square" lIns="0" tIns="2495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65"/>
              </a:spcBef>
            </a:pPr>
            <a:r>
              <a:rPr sz="6000" spc="-10" dirty="0">
                <a:solidFill>
                  <a:srgbClr val="000000"/>
                </a:solidFill>
              </a:rPr>
              <a:t>RELAÇÃO</a:t>
            </a:r>
            <a:endParaRPr sz="6000"/>
          </a:p>
          <a:p>
            <a:pPr marL="271780" marR="253365" indent="166370" algn="ctr">
              <a:lnSpc>
                <a:spcPts val="9300"/>
              </a:lnSpc>
              <a:spcBef>
                <a:spcPts val="220"/>
              </a:spcBef>
            </a:pPr>
            <a:r>
              <a:rPr sz="6000" spc="-25" dirty="0">
                <a:solidFill>
                  <a:srgbClr val="000000"/>
                </a:solidFill>
              </a:rPr>
              <a:t>DE </a:t>
            </a:r>
            <a:r>
              <a:rPr sz="6000" spc="-75" dirty="0">
                <a:solidFill>
                  <a:srgbClr val="000000"/>
                </a:solidFill>
              </a:rPr>
              <a:t>PAINÉIS</a:t>
            </a:r>
            <a:endParaRPr sz="6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7012" y="1363980"/>
            <a:ext cx="1362456" cy="7452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1583" y="1205776"/>
            <a:ext cx="218859" cy="49695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42278" y="1132078"/>
            <a:ext cx="1746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04788" y="1208532"/>
            <a:ext cx="219710" cy="4953000"/>
            <a:chOff x="6304788" y="1208532"/>
            <a:chExt cx="219710" cy="49530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3932" y="1208532"/>
              <a:ext cx="210312" cy="2103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788" y="5951220"/>
              <a:ext cx="210312" cy="2103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514338" y="5893104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72757" y="529209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2250" y="4948173"/>
            <a:ext cx="699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81647" y="4493717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2090" y="373456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80123" y="3395853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4060" y="2917063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1459" y="2554604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2090" y="207213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65518" y="1634997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268" y="2465832"/>
            <a:ext cx="6926580" cy="3890010"/>
            <a:chOff x="239268" y="2465832"/>
            <a:chExt cx="6926580" cy="38900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9127" y="4030980"/>
              <a:ext cx="141731" cy="316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9899" y="4087368"/>
              <a:ext cx="345948" cy="2743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8023" y="4029456"/>
              <a:ext cx="141732" cy="31546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68796" y="4085844"/>
              <a:ext cx="345948" cy="2727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3932" y="5574792"/>
              <a:ext cx="210312" cy="3931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9268" y="2465832"/>
              <a:ext cx="5759196" cy="30800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3112" y="3593592"/>
              <a:ext cx="458724" cy="46634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55464" y="4890922"/>
              <a:ext cx="1495298" cy="1464310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058911" y="4617720"/>
            <a:ext cx="3893820" cy="118745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58911" y="2237232"/>
            <a:ext cx="3893820" cy="220535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: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17,85</a:t>
            </a:r>
            <a:r>
              <a:rPr sz="1400" b="1" spc="1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x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6,35</a:t>
            </a:r>
            <a:r>
              <a:rPr sz="1400" b="1" dirty="0">
                <a:latin typeface="Liberation Sans Narrow"/>
                <a:cs typeface="Liberation Sans Narrow"/>
              </a:rPr>
              <a:t>–</a:t>
            </a:r>
            <a:r>
              <a:rPr sz="1400" b="1" spc="15" dirty="0">
                <a:latin typeface="Liberation Sans Narrow"/>
                <a:cs typeface="Liberation Sans Narrow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lona</a:t>
            </a:r>
            <a:r>
              <a:rPr sz="1400" b="1" dirty="0">
                <a:latin typeface="Carlito"/>
                <a:cs typeface="Carlito"/>
              </a:rPr>
              <a:t>: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17,75</a:t>
            </a:r>
            <a:r>
              <a:rPr sz="1400" b="1" spc="3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x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6,25m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0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35" dirty="0">
                <a:latin typeface="Carlito"/>
                <a:cs typeface="Carlito"/>
              </a:rPr>
              <a:t>Av.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Santos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Dumont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b="1" dirty="0">
                <a:latin typeface="Liberation Sans Narrow"/>
                <a:cs typeface="Liberation Sans Narrow"/>
              </a:rPr>
              <a:t>–</a:t>
            </a:r>
            <a:r>
              <a:rPr sz="1400" b="1" spc="90" dirty="0">
                <a:latin typeface="Liberation Sans Narrow"/>
                <a:cs typeface="Liberation Sans Narrow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Centro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Lauro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865"/>
              </a:spcBef>
            </a:pP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Freitas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-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Canteiro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Lateral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-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sentido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Litoral</a:t>
            </a:r>
            <a:r>
              <a:rPr sz="1400" b="1" spc="-20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3345" marR="457200">
              <a:lnSpc>
                <a:spcPct val="174300"/>
              </a:lnSpc>
              <a:spcBef>
                <a:spcPts val="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b="1" dirty="0">
                <a:latin typeface="Liberation Sans Narrow"/>
                <a:cs typeface="Liberation Sans Narrow"/>
              </a:rPr>
              <a:t>–</a:t>
            </a:r>
            <a:r>
              <a:rPr sz="1400" b="1" spc="80" dirty="0">
                <a:latin typeface="Liberation Sans Narrow"/>
                <a:cs typeface="Liberation Sans Narrow"/>
              </a:rPr>
              <a:t> </a:t>
            </a:r>
            <a:r>
              <a:rPr sz="1400" b="1" dirty="0">
                <a:latin typeface="Carlito"/>
                <a:cs typeface="Carlito"/>
              </a:rPr>
              <a:t>Ao</a:t>
            </a:r>
            <a:r>
              <a:rPr sz="1400" b="1" spc="-1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Lado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Nissan</a:t>
            </a:r>
            <a:r>
              <a:rPr sz="1400" b="1" spc="-40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Eurovia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75026" y="1871217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7013" y="1026667"/>
            <a:ext cx="1578102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Iluminada</a:t>
            </a:r>
            <a:endParaRPr sz="1800" dirty="0">
              <a:latin typeface="Carlito"/>
              <a:cs typeface="Carlito"/>
            </a:endParaRPr>
          </a:p>
          <a:p>
            <a:pPr marL="58419">
              <a:lnSpc>
                <a:spcPct val="100000"/>
              </a:lnSpc>
              <a:spcBef>
                <a:spcPts val="121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001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- VP</a:t>
            </a:r>
          </a:p>
          <a:p>
            <a:pPr marL="58419">
              <a:lnSpc>
                <a:spcPct val="100000"/>
              </a:lnSpc>
              <a:spcBef>
                <a:spcPts val="1215"/>
              </a:spcBef>
            </a:pPr>
            <a:endParaRPr sz="1400" dirty="0">
              <a:latin typeface="Tahoma"/>
              <a:cs typeface="Tahom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813859" y="1294955"/>
            <a:ext cx="1042035" cy="740410"/>
            <a:chOff x="10813859" y="1294955"/>
            <a:chExt cx="1042035" cy="740410"/>
          </a:xfrm>
        </p:grpSpPr>
        <p:pic>
          <p:nvPicPr>
            <p:cNvPr id="32" name="object 3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23447" y="1304543"/>
              <a:ext cx="1022603" cy="720851"/>
            </a:xfrm>
            <a:prstGeom prst="rect">
              <a:avLst/>
            </a:prstGeom>
          </p:spPr>
        </p:pic>
        <p:sp>
          <p:nvSpPr>
            <p:cNvPr id="33" name="object 33">
              <a:hlinkClick r:id="rId12"/>
            </p:cNvPr>
            <p:cNvSpPr/>
            <p:nvPr/>
          </p:nvSpPr>
          <p:spPr>
            <a:xfrm>
              <a:off x="10818621" y="1299717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172570" y="103124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56944"/>
            <a:ext cx="180441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3711" y="1115948"/>
            <a:ext cx="204644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74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Iluminada</a:t>
            </a:r>
            <a:endParaRPr sz="1800" dirty="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Placas</a:t>
            </a:r>
            <a:r>
              <a:rPr sz="1400" b="1" spc="-4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002</a:t>
            </a:r>
            <a:r>
              <a:rPr lang="pt-BR" sz="1400" b="1" dirty="0">
                <a:solidFill>
                  <a:srgbClr val="575757"/>
                </a:solidFill>
                <a:latin typeface="Tahoma"/>
                <a:cs typeface="Tahoma"/>
              </a:rPr>
              <a:t> -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003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61583" y="986320"/>
            <a:ext cx="218859" cy="4969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42278" y="913256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04788" y="989075"/>
            <a:ext cx="219710" cy="4954905"/>
            <a:chOff x="6304788" y="989075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3932" y="989075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4788" y="5731763"/>
              <a:ext cx="210312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14338" y="5674258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72757" y="5072253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2250" y="4729353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81647" y="4274311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62090" y="351535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0123" y="317639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84060" y="269786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1459" y="233514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62090" y="185292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5518" y="141592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8911" y="458876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305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4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8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058911" y="1783079"/>
            <a:ext cx="3893820" cy="2581910"/>
          </a:xfrm>
          <a:custGeom>
            <a:avLst/>
            <a:gdLst/>
            <a:ahLst/>
            <a:cxnLst/>
            <a:rect l="l" t="t" r="r" b="b"/>
            <a:pathLst>
              <a:path w="3893820" h="2581910">
                <a:moveTo>
                  <a:pt x="0" y="2581656"/>
                </a:moveTo>
                <a:lnTo>
                  <a:pt x="3893820" y="2581656"/>
                </a:lnTo>
                <a:lnTo>
                  <a:pt x="3893820" y="0"/>
                </a:lnTo>
                <a:lnTo>
                  <a:pt x="0" y="0"/>
                </a:lnTo>
                <a:lnTo>
                  <a:pt x="0" y="2581656"/>
                </a:lnTo>
                <a:close/>
              </a:path>
            </a:pathLst>
          </a:custGeom>
          <a:ln w="9525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6288023" y="3810000"/>
            <a:ext cx="878205" cy="1940560"/>
            <a:chOff x="6288023" y="3810000"/>
            <a:chExt cx="878205" cy="1940560"/>
          </a:xfrm>
        </p:grpSpPr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9127" y="3811523"/>
              <a:ext cx="141731" cy="316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9899" y="3867911"/>
              <a:ext cx="345948" cy="2743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8023" y="3810000"/>
              <a:ext cx="141732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8795" y="3866388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3931" y="5335524"/>
              <a:ext cx="210312" cy="414528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063674" y="1703298"/>
            <a:ext cx="3884295" cy="2590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79755">
              <a:lnSpc>
                <a:spcPct val="152100"/>
              </a:lnSpc>
              <a:spcBef>
                <a:spcPts val="10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: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18,45 x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3,0m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b="1" dirty="0">
                <a:latin typeface="Liberation Sans Narrow"/>
                <a:cs typeface="Liberation Sans Narrow"/>
              </a:rPr>
              <a:t>–</a:t>
            </a:r>
            <a:r>
              <a:rPr sz="1400" b="1" spc="30" dirty="0">
                <a:latin typeface="Liberation Sans Narrow"/>
                <a:cs typeface="Liberation Sans Narrow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LONADO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ou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PAPEL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</a:t>
            </a:r>
            <a:r>
              <a:rPr sz="1400" b="1" spc="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ultraleve</a:t>
            </a:r>
            <a:r>
              <a:rPr sz="1400" b="1" spc="-20" dirty="0">
                <a:latin typeface="Carlito"/>
                <a:cs typeface="Carlito"/>
              </a:rPr>
              <a:t>:</a:t>
            </a:r>
            <a:r>
              <a:rPr sz="1400" b="1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18,25x2,90m</a:t>
            </a:r>
            <a:endParaRPr sz="14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123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 lona:</a:t>
            </a:r>
            <a:r>
              <a:rPr sz="1400" b="1" spc="-1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18,20x2,85m.</a:t>
            </a:r>
            <a:endParaRPr sz="14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167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Lauro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Freitas</a:t>
            </a:r>
            <a:endParaRPr sz="14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Canteiro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Lateral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-</a:t>
            </a:r>
            <a:r>
              <a:rPr sz="1400" b="1" spc="-2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Sentido</a:t>
            </a:r>
            <a:r>
              <a:rPr sz="1400" b="1" spc="-4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Litoral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125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4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b="1" dirty="0">
                <a:latin typeface="Liberation Sans Narrow"/>
                <a:cs typeface="Liberation Sans Narrow"/>
              </a:rPr>
              <a:t>–</a:t>
            </a:r>
            <a:r>
              <a:rPr sz="1400" b="1" spc="70" dirty="0">
                <a:latin typeface="Liberation Sans Narrow"/>
                <a:cs typeface="Liberation Sans Narrow"/>
              </a:rPr>
              <a:t> </a:t>
            </a:r>
            <a:r>
              <a:rPr sz="1400" b="1" dirty="0">
                <a:latin typeface="Carlito"/>
                <a:cs typeface="Carlito"/>
              </a:rPr>
              <a:t>Ao Caixa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Econômica</a:t>
            </a:r>
            <a:endParaRPr sz="1400">
              <a:latin typeface="Carlito"/>
              <a:cs typeface="Carlito"/>
            </a:endParaRPr>
          </a:p>
          <a:p>
            <a:pPr marL="88900">
              <a:lnSpc>
                <a:spcPct val="100000"/>
              </a:lnSpc>
              <a:spcBef>
                <a:spcPts val="165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2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bi-</a:t>
            </a:r>
            <a:r>
              <a:rPr sz="1400" b="1" spc="-10" dirty="0">
                <a:latin typeface="Carlito"/>
                <a:cs typeface="Carlito"/>
              </a:rPr>
              <a:t>semana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75026" y="1651457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39268" y="2296667"/>
            <a:ext cx="5759450" cy="2851785"/>
            <a:chOff x="239268" y="2296667"/>
            <a:chExt cx="5759450" cy="2851785"/>
          </a:xfrm>
        </p:grpSpPr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9268" y="2296667"/>
              <a:ext cx="5759196" cy="28514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4148" y="3607307"/>
              <a:ext cx="390144" cy="394715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46582" y="3663188"/>
            <a:ext cx="309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C00000"/>
                </a:solidFill>
                <a:latin typeface="Tahoma"/>
                <a:cs typeface="Tahoma"/>
              </a:rPr>
              <a:t>002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48739" y="3668648"/>
            <a:ext cx="3092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C00000"/>
                </a:solidFill>
                <a:latin typeface="Tahoma"/>
                <a:cs typeface="Tahoma"/>
              </a:rPr>
              <a:t>003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813859" y="1077150"/>
            <a:ext cx="1042035" cy="738505"/>
            <a:chOff x="10813859" y="1077150"/>
            <a:chExt cx="1042035" cy="738505"/>
          </a:xfrm>
        </p:grpSpPr>
        <p:pic>
          <p:nvPicPr>
            <p:cNvPr id="36" name="object 36">
              <a:hlinkClick r:id="rId10"/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23447" y="1086612"/>
              <a:ext cx="1022603" cy="719327"/>
            </a:xfrm>
            <a:prstGeom prst="rect">
              <a:avLst/>
            </a:prstGeom>
          </p:spPr>
        </p:pic>
        <p:sp>
          <p:nvSpPr>
            <p:cNvPr id="37" name="object 37">
              <a:hlinkClick r:id="rId10"/>
            </p:cNvPr>
            <p:cNvSpPr/>
            <p:nvPr/>
          </p:nvSpPr>
          <p:spPr>
            <a:xfrm>
              <a:off x="10818621" y="1081913"/>
              <a:ext cx="1032510" cy="728980"/>
            </a:xfrm>
            <a:custGeom>
              <a:avLst/>
              <a:gdLst/>
              <a:ahLst/>
              <a:cxnLst/>
              <a:rect l="l" t="t" r="r" b="b"/>
              <a:pathLst>
                <a:path w="1032509" h="728980">
                  <a:moveTo>
                    <a:pt x="0" y="728852"/>
                  </a:moveTo>
                  <a:lnTo>
                    <a:pt x="1032128" y="728852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172570" y="81203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  <p:pic>
        <p:nvPicPr>
          <p:cNvPr id="42" name="object 4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99152" y="4596930"/>
            <a:ext cx="1495298" cy="14641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3483" y="1580388"/>
            <a:ext cx="1362455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483" y="1668018"/>
            <a:ext cx="1537717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004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- VP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729" y="1196632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75297" y="112420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36791" y="1199388"/>
            <a:ext cx="220979" cy="4954905"/>
            <a:chOff x="6336791" y="1199388"/>
            <a:chExt cx="220979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5935" y="1199388"/>
              <a:ext cx="211836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791" y="5943600"/>
              <a:ext cx="211836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47231" y="5884875"/>
            <a:ext cx="1315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5740" y="2615183"/>
            <a:ext cx="6993890" cy="3345179"/>
            <a:chOff x="205740" y="2615183"/>
            <a:chExt cx="6993890" cy="334517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5936" y="5750051"/>
              <a:ext cx="211836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1132" y="4021836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1904" y="4078223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1551" y="4020311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2324" y="4076700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740" y="2615183"/>
              <a:ext cx="5760720" cy="28514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70831" y="3328415"/>
              <a:ext cx="428243" cy="43434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3682" y="5313832"/>
              <a:ext cx="196430" cy="168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21630" y="4453864"/>
              <a:ext cx="1495298" cy="146418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05778" y="52834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05143" y="49403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14541" y="44852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95109" y="372567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13017" y="33875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6954" y="29082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34353" y="25460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364" y="206387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98411" y="1625930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92440" y="46009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2440" y="2228088"/>
            <a:ext cx="389382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3m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ou</a:t>
            </a:r>
            <a:r>
              <a:rPr sz="1400" b="1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PAPEL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7,5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Busca</a:t>
            </a:r>
            <a:r>
              <a:rPr sz="1400" spc="-20" dirty="0">
                <a:latin typeface="Carlito"/>
                <a:cs typeface="Carlito"/>
              </a:rPr>
              <a:t> 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Litoral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1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Frente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Via</a:t>
            </a:r>
            <a:r>
              <a:rPr sz="1400" spc="-10" dirty="0">
                <a:latin typeface="Carlito"/>
                <a:cs typeface="Carlito"/>
              </a:rPr>
              <a:t> Metropolitana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8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07919" y="1862150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845863" y="1287335"/>
            <a:ext cx="1043305" cy="740410"/>
            <a:chOff x="10845863" y="1287335"/>
            <a:chExt cx="1043305" cy="740410"/>
          </a:xfrm>
        </p:grpSpPr>
        <p:pic>
          <p:nvPicPr>
            <p:cNvPr id="33" name="object 33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55452" y="1296923"/>
              <a:ext cx="1024127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3"/>
            </p:cNvPr>
            <p:cNvSpPr/>
            <p:nvPr/>
          </p:nvSpPr>
          <p:spPr>
            <a:xfrm>
              <a:off x="10850626" y="1292097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205464" y="102235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300" y="1344167"/>
            <a:ext cx="2127504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3981" y="1432051"/>
            <a:ext cx="200533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Placas</a:t>
            </a:r>
            <a:r>
              <a:rPr sz="1400" b="1" spc="-4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005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-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006</a:t>
            </a:r>
            <a:r>
              <a:rPr sz="1400" b="1" spc="-4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-</a:t>
            </a:r>
            <a:r>
              <a:rPr sz="1400" b="1" spc="-1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34656" y="4530852"/>
            <a:ext cx="4258310" cy="97409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7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5" name="object 5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243" y="1324355"/>
            <a:ext cx="1024127" cy="719327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7525067" y="1309941"/>
          <a:ext cx="4257674" cy="3161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75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575757"/>
                      </a:solidFill>
                      <a:prstDash val="solid"/>
                    </a:lnR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335"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400" b="1" spc="-10" dirty="0">
                          <a:latin typeface="Carlito"/>
                          <a:cs typeface="Carlito"/>
                        </a:rPr>
                        <a:t>Formato</a:t>
                      </a:r>
                      <a:r>
                        <a:rPr sz="1400" b="1" spc="-10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: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9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x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3m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b="1" spc="-1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LONADO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42544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320">
                <a:tc gridSpan="2"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Placa</a:t>
                      </a:r>
                      <a:r>
                        <a:rPr sz="1400" b="1" spc="-3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005 -</a:t>
                      </a:r>
                      <a:r>
                        <a:rPr sz="1400" b="1" spc="-4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Formato</a:t>
                      </a:r>
                      <a:r>
                        <a:rPr sz="1400" b="1" spc="-10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final</a:t>
                      </a:r>
                      <a:r>
                        <a:rPr sz="1400" b="1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lona</a:t>
                      </a:r>
                      <a:r>
                        <a:rPr sz="1400" b="1" spc="-7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Liberation Sans Narrow"/>
                          <a:cs typeface="Liberation Sans Narrow"/>
                        </a:rPr>
                        <a:t>–</a:t>
                      </a:r>
                      <a:r>
                        <a:rPr sz="1400" b="1" spc="4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8,90</a:t>
                      </a:r>
                      <a:r>
                        <a:rPr sz="1400" b="1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x</a:t>
                      </a:r>
                      <a:r>
                        <a:rPr sz="1400" b="1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2,90m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3345" marR="425450">
                        <a:lnSpc>
                          <a:spcPts val="2900"/>
                        </a:lnSpc>
                        <a:spcBef>
                          <a:spcPts val="229"/>
                        </a:spcBef>
                      </a:pP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Placa</a:t>
                      </a:r>
                      <a:r>
                        <a:rPr sz="1400" b="1" spc="-4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006</a:t>
                      </a:r>
                      <a:r>
                        <a:rPr sz="1400" b="1" spc="-1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e</a:t>
                      </a:r>
                      <a:r>
                        <a:rPr sz="1400" b="1" spc="-4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007</a:t>
                      </a:r>
                      <a:r>
                        <a:rPr sz="1400" b="1" spc="-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Liberation Sans Narrow"/>
                          <a:cs typeface="Liberation Sans Narrow"/>
                        </a:rPr>
                        <a:t>–</a:t>
                      </a:r>
                      <a:r>
                        <a:rPr sz="1400" b="1" spc="30" dirty="0">
                          <a:solidFill>
                            <a:srgbClr val="006EC0"/>
                          </a:solidFill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Formato</a:t>
                      </a:r>
                      <a:r>
                        <a:rPr sz="1400" b="1" spc="-9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final</a:t>
                      </a:r>
                      <a:r>
                        <a:rPr sz="1400" b="1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lona</a:t>
                      </a:r>
                      <a:r>
                        <a:rPr sz="1400" b="1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Liberation Sans Narrow"/>
                          <a:cs typeface="Liberation Sans Narrow"/>
                        </a:rPr>
                        <a:t>–</a:t>
                      </a:r>
                      <a:r>
                        <a:rPr sz="1400" b="1" spc="15" dirty="0">
                          <a:latin typeface="Liberation Sans Narrow"/>
                          <a:cs typeface="Liberation Sans Narrow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8,75</a:t>
                      </a:r>
                      <a:r>
                        <a:rPr sz="14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x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10" dirty="0">
                          <a:latin typeface="Carlito"/>
                          <a:cs typeface="Carlito"/>
                        </a:rPr>
                        <a:t>2,90m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Localização:</a:t>
                      </a:r>
                      <a:r>
                        <a:rPr sz="1400" b="1" spc="-7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Km</a:t>
                      </a:r>
                      <a:r>
                        <a:rPr sz="1400" spc="-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8</a:t>
                      </a:r>
                      <a:r>
                        <a:rPr sz="1400" spc="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-</a:t>
                      </a:r>
                      <a:r>
                        <a:rPr sz="1400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Busca</a:t>
                      </a:r>
                      <a:r>
                        <a:rPr sz="1400" spc="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Vida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400" b="1" spc="-1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Canteiro</a:t>
                      </a:r>
                      <a:r>
                        <a:rPr sz="1400" b="1" spc="-12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Lateral</a:t>
                      </a:r>
                      <a:r>
                        <a:rPr sz="1400" b="1" spc="-9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sentido</a:t>
                      </a:r>
                      <a:r>
                        <a:rPr sz="1400" spc="-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Litoral</a:t>
                      </a:r>
                      <a:r>
                        <a:rPr sz="14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Norte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310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Ponto</a:t>
                      </a:r>
                      <a:r>
                        <a:rPr sz="1400" b="1" spc="-8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de</a:t>
                      </a:r>
                      <a:r>
                        <a:rPr sz="1400" b="1" spc="-5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Referência</a:t>
                      </a:r>
                      <a:r>
                        <a:rPr sz="1400" b="1" spc="-114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spc="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600m</a:t>
                      </a:r>
                      <a:r>
                        <a:rPr sz="1400" spc="26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após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saída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de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Busca</a:t>
                      </a:r>
                      <a:r>
                        <a:rPr sz="14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Vida.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spc="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próximo</a:t>
                      </a:r>
                      <a:r>
                        <a:rPr sz="1400" spc="-8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ao</a:t>
                      </a:r>
                      <a:r>
                        <a:rPr sz="14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Clube da</a:t>
                      </a:r>
                      <a:r>
                        <a:rPr sz="14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Caixa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Econômica.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Contrato:</a:t>
                      </a:r>
                      <a:r>
                        <a:rPr sz="14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mensal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19685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347472" y="1224064"/>
            <a:ext cx="5825490" cy="4969510"/>
            <a:chOff x="347472" y="1224064"/>
            <a:chExt cx="5825490" cy="49695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7472" y="2255520"/>
              <a:ext cx="5308091" cy="33848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54522" y="1224064"/>
              <a:ext cx="218008" cy="496951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34454" y="1151381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196584" y="1226819"/>
            <a:ext cx="219710" cy="4954905"/>
            <a:chOff x="6196584" y="1226819"/>
            <a:chExt cx="219710" cy="495490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5728" y="1226819"/>
              <a:ext cx="210312" cy="2118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6584" y="5969508"/>
              <a:ext cx="210312" cy="21183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406388" y="5912611"/>
            <a:ext cx="1315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831588" y="4047744"/>
            <a:ext cx="2226310" cy="1940560"/>
            <a:chOff x="4831588" y="4047744"/>
            <a:chExt cx="2226310" cy="1940560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5727" y="5775960"/>
              <a:ext cx="210312" cy="21183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30923" y="4049268"/>
              <a:ext cx="141731" cy="31699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11695" y="4105656"/>
              <a:ext cx="345948" cy="2743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79820" y="4047744"/>
              <a:ext cx="141732" cy="3169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60591" y="4104132"/>
              <a:ext cx="347471" cy="2743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23762" y="5206504"/>
              <a:ext cx="197230" cy="1680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31588" y="4369676"/>
              <a:ext cx="1495298" cy="1464183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464934" y="531088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64300" y="4967478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73697" y="451332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54266" y="3753357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72173" y="341477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76238" y="293568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93509" y="257289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54521" y="209105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57569" y="1653616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22265" y="3236163"/>
            <a:ext cx="3549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005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251329" y="3728084"/>
            <a:ext cx="3556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006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64386" y="3769867"/>
            <a:ext cx="3549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007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80057" y="1906270"/>
            <a:ext cx="2216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Sequencial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3</a:t>
            </a:r>
            <a:r>
              <a:rPr sz="1800" b="1" spc="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Painéis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64620" y="1050163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095" y="1146047"/>
            <a:ext cx="1362455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05434" y="1233296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008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26323" y="2017776"/>
            <a:ext cx="3893820" cy="2326005"/>
          </a:xfrm>
          <a:custGeom>
            <a:avLst/>
            <a:gdLst/>
            <a:ahLst/>
            <a:cxnLst/>
            <a:rect l="l" t="t" r="r" b="b"/>
            <a:pathLst>
              <a:path w="3893820" h="2326004">
                <a:moveTo>
                  <a:pt x="0" y="2326005"/>
                </a:moveTo>
                <a:lnTo>
                  <a:pt x="3893820" y="2326005"/>
                </a:lnTo>
                <a:lnTo>
                  <a:pt x="3893820" y="0"/>
                </a:lnTo>
                <a:lnTo>
                  <a:pt x="0" y="0"/>
                </a:lnTo>
                <a:lnTo>
                  <a:pt x="0" y="2326005"/>
                </a:lnTo>
                <a:close/>
              </a:path>
            </a:pathLst>
          </a:custGeom>
          <a:ln w="9525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34134" y="2047113"/>
            <a:ext cx="3884295" cy="2244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 9 x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–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85725" marR="384810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8572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85725" marR="283845">
              <a:lnSpc>
                <a:spcPct val="117100"/>
              </a:lnSpc>
              <a:spcBef>
                <a:spcPts val="102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3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300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Vida</a:t>
            </a:r>
            <a:r>
              <a:rPr sz="1400" spc="-50" dirty="0">
                <a:latin typeface="Carlito"/>
                <a:cs typeface="Carlito"/>
              </a:rPr>
              <a:t> .</a:t>
            </a:r>
            <a:endParaRPr sz="1400">
              <a:latin typeface="Carlito"/>
              <a:cs typeface="Carlito"/>
            </a:endParaRPr>
          </a:p>
          <a:p>
            <a:pPr marL="85725">
              <a:lnSpc>
                <a:spcPct val="100000"/>
              </a:lnSpc>
              <a:spcBef>
                <a:spcPts val="130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85998" y="1651457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65759" y="986320"/>
            <a:ext cx="5825490" cy="4969510"/>
            <a:chOff x="365759" y="986320"/>
            <a:chExt cx="5825490" cy="49695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759" y="1997963"/>
              <a:ext cx="5308092" cy="33299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2809" y="986320"/>
              <a:ext cx="218008" cy="496950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7932419" y="4389120"/>
            <a:ext cx="3893820" cy="1527175"/>
          </a:xfrm>
          <a:custGeom>
            <a:avLst/>
            <a:gdLst/>
            <a:ahLst/>
            <a:cxnLst/>
            <a:rect l="l" t="t" r="r" b="b"/>
            <a:pathLst>
              <a:path w="3893820" h="1527175">
                <a:moveTo>
                  <a:pt x="0" y="1527174"/>
                </a:moveTo>
                <a:lnTo>
                  <a:pt x="3893820" y="1527174"/>
                </a:lnTo>
                <a:lnTo>
                  <a:pt x="3893820" y="0"/>
                </a:lnTo>
                <a:lnTo>
                  <a:pt x="0" y="0"/>
                </a:lnTo>
                <a:lnTo>
                  <a:pt x="0" y="1527174"/>
                </a:lnTo>
                <a:close/>
              </a:path>
            </a:pathLst>
          </a:custGeom>
          <a:ln w="9525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934134" y="4421200"/>
            <a:ext cx="3884295" cy="1414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rlito"/>
                <a:cs typeface="Carlito"/>
              </a:rPr>
              <a:t>*Fluxo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1.500.000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veículos/mês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 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6797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3378" y="913256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214871" y="989075"/>
            <a:ext cx="220979" cy="4954905"/>
            <a:chOff x="6214871" y="989075"/>
            <a:chExt cx="220979" cy="495490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4015" y="989075"/>
              <a:ext cx="211836" cy="2103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4871" y="5731763"/>
              <a:ext cx="211836" cy="211836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425310" y="5674258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20030" y="3810000"/>
            <a:ext cx="2257425" cy="1940560"/>
            <a:chOff x="4820030" y="3810000"/>
            <a:chExt cx="2257425" cy="194056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5538216"/>
              <a:ext cx="211836" cy="21183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49211" y="3811523"/>
              <a:ext cx="141731" cy="316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29983" y="3867911"/>
              <a:ext cx="347472" cy="2743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9631" y="3810000"/>
              <a:ext cx="141732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0403" y="3866388"/>
              <a:ext cx="345948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12966" y="4766005"/>
              <a:ext cx="195808" cy="16680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20030" y="3943477"/>
              <a:ext cx="1495298" cy="146418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6483858" y="5072253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3222" y="4729353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2621" y="4274311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73190" y="351535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91096" y="317639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495034" y="269786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12432" y="233514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473190" y="185292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76491" y="141592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988691" y="6455461"/>
            <a:ext cx="64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Carlito"/>
                <a:cs typeface="Carlito"/>
              </a:rPr>
              <a:t>.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0723943" y="1077150"/>
            <a:ext cx="1043305" cy="738505"/>
            <a:chOff x="10723943" y="1077150"/>
            <a:chExt cx="1043305" cy="738505"/>
          </a:xfrm>
        </p:grpSpPr>
        <p:pic>
          <p:nvPicPr>
            <p:cNvPr id="37" name="object 37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33532" y="1086612"/>
              <a:ext cx="1024127" cy="719327"/>
            </a:xfrm>
            <a:prstGeom prst="rect">
              <a:avLst/>
            </a:prstGeom>
          </p:spPr>
        </p:pic>
        <p:sp>
          <p:nvSpPr>
            <p:cNvPr id="38" name="object 38">
              <a:hlinkClick r:id="rId12"/>
            </p:cNvPr>
            <p:cNvSpPr/>
            <p:nvPr/>
          </p:nvSpPr>
          <p:spPr>
            <a:xfrm>
              <a:off x="10728706" y="1081913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083543" y="81203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026265" cy="6858000"/>
            <a:chOff x="0" y="0"/>
            <a:chExt cx="120262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860021" cy="68579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0783" y="4704588"/>
              <a:ext cx="1795272" cy="573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24771" y="4704588"/>
              <a:ext cx="2801112" cy="11917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59" y="1175003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83488" y="1262888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009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3773" y="1681098"/>
            <a:ext cx="605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2231" y="1015276"/>
            <a:ext cx="5837555" cy="4969510"/>
            <a:chOff x="332231" y="1015276"/>
            <a:chExt cx="5837555" cy="496951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231" y="2068068"/>
              <a:ext cx="5282184" cy="33436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51473" y="1015276"/>
              <a:ext cx="218008" cy="496951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431407" y="942848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93535" y="1018032"/>
            <a:ext cx="219710" cy="4954905"/>
            <a:chOff x="6193535" y="1018032"/>
            <a:chExt cx="219710" cy="49549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2679" y="1018032"/>
              <a:ext cx="210312" cy="211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3535" y="5762244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03594" y="5703823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337558" y="3792092"/>
            <a:ext cx="2717165" cy="1986914"/>
            <a:chOff x="4337558" y="3792092"/>
            <a:chExt cx="2717165" cy="1986914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2680" y="5568695"/>
              <a:ext cx="210312" cy="2103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27876" y="3840479"/>
              <a:ext cx="141731" cy="31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8648" y="3896867"/>
              <a:ext cx="345948" cy="2743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6772" y="3838955"/>
              <a:ext cx="141732" cy="3169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7544" y="3895343"/>
              <a:ext cx="347472" cy="2743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05347" y="4622749"/>
              <a:ext cx="195808" cy="16680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37558" y="3792092"/>
              <a:ext cx="1754124" cy="172618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61886" y="510209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61252" y="4758944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70650" y="43041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1219" y="354457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69126" y="3205683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73190" y="2727197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0461" y="236474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1472" y="18818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54521" y="1445133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65947" y="1872995"/>
            <a:ext cx="3893820" cy="23260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 9 x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Trebuchet MS"/>
                <a:cs typeface="Trebuchet MS"/>
              </a:rPr>
              <a:t>–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334645">
              <a:lnSpc>
                <a:spcPct val="118600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-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</a:t>
            </a:r>
            <a:r>
              <a:rPr sz="1400" dirty="0">
                <a:latin typeface="Carlito"/>
                <a:cs typeface="Carlito"/>
              </a:rPr>
              <a:t>Vida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4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à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100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m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1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10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 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 marR="287020">
              <a:lnSpc>
                <a:spcPct val="114999"/>
              </a:lnSpc>
              <a:spcBef>
                <a:spcPts val="88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3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100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</a:t>
            </a:r>
            <a:r>
              <a:rPr sz="1400" dirty="0">
                <a:latin typeface="Carlito"/>
                <a:cs typeface="Carlito"/>
              </a:rPr>
              <a:t>Vida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49183" y="4419600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02607" y="1105979"/>
            <a:ext cx="1043305" cy="738505"/>
            <a:chOff x="10702607" y="1105979"/>
            <a:chExt cx="1043305" cy="738505"/>
          </a:xfrm>
        </p:grpSpPr>
        <p:pic>
          <p:nvPicPr>
            <p:cNvPr id="33" name="object 3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12195" y="1115567"/>
              <a:ext cx="1024127" cy="719327"/>
            </a:xfrm>
            <a:prstGeom prst="rect">
              <a:avLst/>
            </a:prstGeom>
          </p:spPr>
        </p:pic>
        <p:sp>
          <p:nvSpPr>
            <p:cNvPr id="34" name="object 34">
              <a:hlinkClick r:id="rId12"/>
            </p:cNvPr>
            <p:cNvSpPr/>
            <p:nvPr/>
          </p:nvSpPr>
          <p:spPr>
            <a:xfrm>
              <a:off x="10707369" y="11107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061572" y="84137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444" y="1280160"/>
            <a:ext cx="1360932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8806" y="1367789"/>
            <a:ext cx="13165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010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9015" y="1120432"/>
            <a:ext cx="218859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69456" y="1047749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32220" y="1123188"/>
            <a:ext cx="219710" cy="4954905"/>
            <a:chOff x="6332220" y="1123188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1364" y="1123188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2220" y="5865876"/>
              <a:ext cx="210311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41769" y="5808370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1836" y="2369820"/>
            <a:ext cx="6981825" cy="3514725"/>
            <a:chOff x="211836" y="2369820"/>
            <a:chExt cx="6981825" cy="35147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1364" y="5672328"/>
              <a:ext cx="210312" cy="2118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6559" y="3945636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45807" y="4002024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5456" y="394411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96227" y="4000500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1836" y="2369820"/>
              <a:ext cx="5759196" cy="28514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872" y="3619500"/>
              <a:ext cx="316992" cy="3215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43014" y="4500016"/>
              <a:ext cx="196430" cy="168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99253" y="3594735"/>
              <a:ext cx="1754124" cy="1726183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99935" y="520700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99301" y="4863845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08826" y="4409313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89268" y="364972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07302" y="3311144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1239" y="2831972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28638" y="246964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89521" y="198742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92569" y="1549984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86343" y="45247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305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passeio/8%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86343" y="2151888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3m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ou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PAPEL</a:t>
            </a:r>
            <a:endParaRPr sz="1400">
              <a:latin typeface="Carlito"/>
              <a:cs typeface="Carlito"/>
            </a:endParaRPr>
          </a:p>
          <a:p>
            <a:pPr marL="93345" marR="654685">
              <a:lnSpc>
                <a:spcPct val="117900"/>
              </a:lnSpc>
              <a:spcBef>
                <a:spcPts val="994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10,8</a:t>
            </a:r>
            <a:r>
              <a:rPr sz="1400" spc="28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Carlito"/>
                <a:cs typeface="Carlito"/>
              </a:rPr>
              <a:t>Próxima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entrada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de </a:t>
            </a:r>
            <a:r>
              <a:rPr sz="1400" spc="-10" dirty="0">
                <a:latin typeface="Carlito"/>
                <a:cs typeface="Carlito"/>
              </a:rPr>
              <a:t>Abrantes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Litoral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4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Frente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Mansão das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Telhas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8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01823" y="1786254"/>
            <a:ext cx="605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839767" y="1211262"/>
            <a:ext cx="1043305" cy="738505"/>
            <a:chOff x="10839767" y="1211262"/>
            <a:chExt cx="1043305" cy="738505"/>
          </a:xfrm>
        </p:grpSpPr>
        <p:pic>
          <p:nvPicPr>
            <p:cNvPr id="34" name="object 34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49356" y="1220724"/>
              <a:ext cx="1024127" cy="719327"/>
            </a:xfrm>
            <a:prstGeom prst="rect">
              <a:avLst/>
            </a:prstGeom>
          </p:spPr>
        </p:pic>
        <p:sp>
          <p:nvSpPr>
            <p:cNvPr id="35" name="object 35">
              <a:hlinkClick r:id="rId13"/>
            </p:cNvPr>
            <p:cNvSpPr/>
            <p:nvPr/>
          </p:nvSpPr>
          <p:spPr>
            <a:xfrm>
              <a:off x="10844530" y="1216025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199621" y="94653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515" y="2156460"/>
            <a:ext cx="5378196" cy="32887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88" y="1216152"/>
            <a:ext cx="1362456" cy="7452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016" y="1304366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7301" y="1722577"/>
            <a:ext cx="6064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5002" y="1057948"/>
            <a:ext cx="218008" cy="496951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64934" y="984630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27064" y="1060703"/>
            <a:ext cx="219710" cy="4953000"/>
            <a:chOff x="6227064" y="1060703"/>
            <a:chExt cx="219710" cy="49530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6208" y="1060703"/>
              <a:ext cx="210312" cy="210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7064" y="5803391"/>
              <a:ext cx="210312" cy="21031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36867" y="574466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52900" y="3673855"/>
            <a:ext cx="2935605" cy="2146300"/>
            <a:chOff x="4152900" y="3673855"/>
            <a:chExt cx="2935605" cy="21463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6207" y="5609844"/>
              <a:ext cx="210312" cy="2103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1404" y="3883151"/>
              <a:ext cx="141731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2176" y="3939539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0300" y="3880103"/>
              <a:ext cx="141732" cy="3169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1072" y="3936491"/>
              <a:ext cx="347472" cy="2743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9255" y="4323410"/>
              <a:ext cx="195021" cy="1694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52900" y="3673855"/>
              <a:ext cx="2238375" cy="187680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495415" y="514388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94779" y="4800727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4178" y="4345635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84746" y="3586353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2654" y="3248025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6718" y="27685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23990" y="240652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5001" y="192366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88048" y="1486611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82711" y="4460747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2711" y="1920239"/>
            <a:ext cx="3892550" cy="245364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348740">
              <a:lnSpc>
                <a:spcPts val="2990"/>
              </a:lnSpc>
              <a:spcBef>
                <a:spcPts val="1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lona: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11,90</a:t>
            </a:r>
            <a:r>
              <a:rPr sz="1400" b="1" spc="3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x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3,95m Localização: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7.5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Busca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97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 marR="133985">
              <a:lnSpc>
                <a:spcPct val="114999"/>
              </a:lnSpc>
              <a:spcBef>
                <a:spcPts val="89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Primeiro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retorno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36135" y="1147127"/>
            <a:ext cx="1043305" cy="740410"/>
            <a:chOff x="10736135" y="1147127"/>
            <a:chExt cx="1043305" cy="740410"/>
          </a:xfrm>
        </p:grpSpPr>
        <p:pic>
          <p:nvPicPr>
            <p:cNvPr id="33" name="object 3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45723" y="1156715"/>
              <a:ext cx="1024127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2"/>
            </p:cNvPr>
            <p:cNvSpPr/>
            <p:nvPr/>
          </p:nvSpPr>
          <p:spPr>
            <a:xfrm>
              <a:off x="10740897" y="1151889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095101" y="88315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5931408"/>
            <a:ext cx="3531107" cy="797051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129539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1"/>
                </a:lnTo>
                <a:lnTo>
                  <a:pt x="12192000" y="5227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234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288" y="1345691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7016" y="1433830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7301" y="1852421"/>
            <a:ext cx="605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5002" y="1187513"/>
            <a:ext cx="218008" cy="49679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64934" y="1113790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27064" y="1190244"/>
            <a:ext cx="219710" cy="4953000"/>
            <a:chOff x="6227064" y="1190244"/>
            <a:chExt cx="219710" cy="4953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208" y="1190244"/>
              <a:ext cx="210312" cy="210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7064" y="5932932"/>
              <a:ext cx="210312" cy="2103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36867" y="587420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6991" y="2156460"/>
            <a:ext cx="6771640" cy="3793490"/>
            <a:chOff x="316991" y="2156460"/>
            <a:chExt cx="6771640" cy="379349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6207" y="5739383"/>
              <a:ext cx="210312" cy="210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1403" y="4011167"/>
              <a:ext cx="141731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2176" y="4067555"/>
              <a:ext cx="345948" cy="2743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0300" y="4009644"/>
              <a:ext cx="141732" cy="31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91071" y="4066032"/>
              <a:ext cx="347472" cy="2743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6991" y="2156460"/>
              <a:ext cx="5263896" cy="33207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9256" y="4452950"/>
              <a:ext cx="195021" cy="1694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6872" y="3293999"/>
              <a:ext cx="2238248" cy="187680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494779" y="4475226"/>
            <a:ext cx="1026794" cy="964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  <a:p>
            <a:pPr marL="12700" marR="5080">
              <a:lnSpc>
                <a:spcPct val="188300"/>
              </a:lnSpc>
              <a:spcBef>
                <a:spcPts val="53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84746" y="2535682"/>
            <a:ext cx="702945" cy="1383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  <a:p>
            <a:pPr marL="34925">
              <a:lnSpc>
                <a:spcPct val="100000"/>
              </a:lnSpc>
              <a:spcBef>
                <a:spcPts val="139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  <a:p>
            <a:pPr marL="12700" marR="273685" indent="17780">
              <a:lnSpc>
                <a:spcPct val="183300"/>
              </a:lnSpc>
              <a:spcBef>
                <a:spcPts val="1145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Areias 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5001" y="205320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88048" y="161620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7973123" y="2207831"/>
          <a:ext cx="3892550" cy="3560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490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Formato</a:t>
                      </a:r>
                      <a:r>
                        <a:rPr sz="1400" b="1" spc="-9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: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12</a:t>
                      </a:r>
                      <a:r>
                        <a:rPr sz="1400" spc="-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x 4m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spc="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LONADO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295"/>
                        </a:spcBef>
                      </a:pPr>
                      <a:r>
                        <a:rPr sz="1400" b="1" spc="-2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Formato</a:t>
                      </a:r>
                      <a:r>
                        <a:rPr sz="1400" b="1" spc="-8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final</a:t>
                      </a:r>
                      <a:r>
                        <a:rPr sz="1400" b="1" spc="-3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lona:</a:t>
                      </a:r>
                      <a:r>
                        <a:rPr sz="1400" b="1" spc="-4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11,75</a:t>
                      </a:r>
                      <a:r>
                        <a:rPr sz="1400" b="1" spc="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x</a:t>
                      </a:r>
                      <a:r>
                        <a:rPr sz="1400" b="1" spc="-3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10" dirty="0">
                          <a:latin typeface="Carlito"/>
                          <a:cs typeface="Carlito"/>
                        </a:rPr>
                        <a:t>3,75m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Localização:</a:t>
                      </a:r>
                      <a:r>
                        <a:rPr sz="1400" b="1" spc="-10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Km</a:t>
                      </a:r>
                      <a:r>
                        <a:rPr sz="1400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13,7</a:t>
                      </a:r>
                      <a:r>
                        <a:rPr sz="14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spc="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Abrantes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Px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Praça</a:t>
                      </a:r>
                      <a:r>
                        <a:rPr sz="14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Pedágio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300"/>
                        </a:spcBef>
                      </a:pPr>
                      <a:r>
                        <a:rPr sz="1400" b="1" spc="-2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Canteiro</a:t>
                      </a:r>
                      <a:r>
                        <a:rPr sz="1400" b="1" spc="-10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Central</a:t>
                      </a:r>
                      <a:r>
                        <a:rPr sz="1400" b="1" spc="-65" dirty="0">
                          <a:solidFill>
                            <a:srgbClr val="006EC0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sentido</a:t>
                      </a:r>
                      <a:r>
                        <a:rPr sz="1400" spc="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Litoral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Norte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40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Ponto</a:t>
                      </a:r>
                      <a:r>
                        <a:rPr sz="1400" b="1" spc="-9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dirty="0">
                          <a:latin typeface="Carlito"/>
                          <a:cs typeface="Carlito"/>
                        </a:rPr>
                        <a:t>de</a:t>
                      </a:r>
                      <a:r>
                        <a:rPr sz="1400" b="1" spc="-7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b="1" spc="-20" dirty="0">
                          <a:latin typeface="Carlito"/>
                          <a:cs typeface="Carlito"/>
                        </a:rPr>
                        <a:t>Referência</a:t>
                      </a:r>
                      <a:r>
                        <a:rPr sz="1400" b="1" spc="-1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400" spc="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último</a:t>
                      </a:r>
                      <a:r>
                        <a:rPr sz="1400" spc="-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retorno</a:t>
                      </a:r>
                      <a:r>
                        <a:rPr sz="14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dirty="0">
                          <a:latin typeface="Carlito"/>
                          <a:cs typeface="Carlito"/>
                        </a:rPr>
                        <a:t>antes </a:t>
                      </a:r>
                      <a:r>
                        <a:rPr sz="1400" spc="-35" dirty="0">
                          <a:latin typeface="Carlito"/>
                          <a:cs typeface="Carlito"/>
                        </a:rPr>
                        <a:t>do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400" spc="-10" dirty="0">
                          <a:latin typeface="Carlito"/>
                          <a:cs typeface="Carlito"/>
                        </a:rPr>
                        <a:t>pedágio</a:t>
                      </a:r>
                      <a:endParaRPr sz="14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ts val="1660"/>
                        </a:lnSpc>
                        <a:spcBef>
                          <a:spcPts val="1335"/>
                        </a:spcBef>
                      </a:pPr>
                      <a:r>
                        <a:rPr sz="1400" b="1" spc="-20" dirty="0">
                          <a:latin typeface="Carlito"/>
                          <a:cs typeface="Carlito"/>
                        </a:rPr>
                        <a:t>Contrato:</a:t>
                      </a:r>
                      <a:r>
                        <a:rPr sz="1400" b="1" spc="-1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400" spc="-10" dirty="0">
                          <a:latin typeface="Carlito"/>
                          <a:cs typeface="Carlito"/>
                        </a:rPr>
                        <a:t>mensal</a:t>
                      </a:r>
                      <a:endParaRPr sz="1400">
                        <a:latin typeface="Carlito"/>
                        <a:cs typeface="Carlito"/>
                      </a:endParaRPr>
                    </a:p>
                  </a:txBody>
                  <a:tcPr marL="0" marR="0" marT="43815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9660">
                <a:tc>
                  <a:txBody>
                    <a:bodyPr/>
                    <a:lstStyle/>
                    <a:p>
                      <a:pPr marL="92075">
                        <a:lnSpc>
                          <a:spcPts val="1075"/>
                        </a:lnSpc>
                      </a:pPr>
                      <a:r>
                        <a:rPr sz="1200" b="1" spc="-20" dirty="0">
                          <a:latin typeface="Carlito"/>
                          <a:cs typeface="Carlito"/>
                        </a:rPr>
                        <a:t>*Velocidade </a:t>
                      </a:r>
                      <a:r>
                        <a:rPr sz="1200" b="1" dirty="0">
                          <a:latin typeface="Carlito"/>
                          <a:cs typeface="Carlito"/>
                        </a:rPr>
                        <a:t>Média</a:t>
                      </a:r>
                      <a:r>
                        <a:rPr sz="1200" b="1" spc="2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40 a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50</a:t>
                      </a:r>
                      <a:r>
                        <a:rPr sz="1200" spc="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latin typeface="Carlito"/>
                          <a:cs typeface="Carlito"/>
                        </a:rPr>
                        <a:t>Km/h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1165"/>
                        </a:spcBef>
                      </a:pPr>
                      <a:r>
                        <a:rPr sz="1200" b="1" dirty="0">
                          <a:latin typeface="Carlito"/>
                          <a:cs typeface="Carlito"/>
                        </a:rPr>
                        <a:t>*Perfil</a:t>
                      </a:r>
                      <a:r>
                        <a:rPr sz="1200" b="1" spc="-5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dirty="0">
                          <a:latin typeface="Carlito"/>
                          <a:cs typeface="Carlito"/>
                        </a:rPr>
                        <a:t>do</a:t>
                      </a:r>
                      <a:r>
                        <a:rPr sz="1200" b="1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dirty="0">
                          <a:latin typeface="Carlito"/>
                          <a:cs typeface="Carlito"/>
                        </a:rPr>
                        <a:t>Usuário</a:t>
                      </a:r>
                      <a:r>
                        <a:rPr sz="1200" b="1" spc="-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200" spc="2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Classes</a:t>
                      </a:r>
                      <a:r>
                        <a:rPr sz="1200" spc="1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A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e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0" dirty="0">
                          <a:latin typeface="Carlito"/>
                          <a:cs typeface="Carlito"/>
                        </a:rPr>
                        <a:t>B</a:t>
                      </a:r>
                      <a:endParaRPr sz="1200">
                        <a:latin typeface="Carlito"/>
                        <a:cs typeface="Carlito"/>
                      </a:endParaRPr>
                    </a:p>
                    <a:p>
                      <a:pPr marL="92075" marR="276225">
                        <a:lnSpc>
                          <a:spcPct val="115199"/>
                        </a:lnSpc>
                        <a:spcBef>
                          <a:spcPts val="894"/>
                        </a:spcBef>
                      </a:pPr>
                      <a:r>
                        <a:rPr sz="1200" b="1" spc="-10" dirty="0">
                          <a:latin typeface="Carlito"/>
                          <a:cs typeface="Carlito"/>
                        </a:rPr>
                        <a:t>*Perfil</a:t>
                      </a:r>
                      <a:r>
                        <a:rPr sz="1200" b="1" spc="-7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dirty="0">
                          <a:latin typeface="Carlito"/>
                          <a:cs typeface="Carlito"/>
                        </a:rPr>
                        <a:t>da</a:t>
                      </a:r>
                      <a:r>
                        <a:rPr sz="1200" b="1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b="1" dirty="0">
                          <a:latin typeface="Carlito"/>
                          <a:cs typeface="Carlito"/>
                        </a:rPr>
                        <a:t>Frota</a:t>
                      </a:r>
                      <a:r>
                        <a:rPr sz="1200" b="1" spc="-6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–</a:t>
                      </a:r>
                      <a:r>
                        <a:rPr sz="1200" spc="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92%</a:t>
                      </a:r>
                      <a:r>
                        <a:rPr sz="1200" spc="-3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carros</a:t>
                      </a:r>
                      <a:r>
                        <a:rPr sz="1200" spc="-2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de</a:t>
                      </a:r>
                      <a:r>
                        <a:rPr sz="1200" spc="-45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latin typeface="Carlito"/>
                          <a:cs typeface="Carlito"/>
                        </a:rPr>
                        <a:t>passeio/8%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 caminhões</a:t>
                      </a:r>
                      <a:r>
                        <a:rPr sz="1200" spc="-40" dirty="0"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50" dirty="0">
                          <a:latin typeface="Carlito"/>
                          <a:cs typeface="Carlito"/>
                        </a:rPr>
                        <a:t>e </a:t>
                      </a:r>
                      <a:r>
                        <a:rPr sz="1200" spc="-10" dirty="0">
                          <a:latin typeface="Carlito"/>
                          <a:cs typeface="Carlito"/>
                        </a:rPr>
                        <a:t>ônibus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575757"/>
                      </a:solidFill>
                      <a:prstDash val="solid"/>
                    </a:lnL>
                    <a:lnR w="9525">
                      <a:solidFill>
                        <a:srgbClr val="575757"/>
                      </a:solidFill>
                      <a:prstDash val="solid"/>
                    </a:lnR>
                    <a:lnT w="9525">
                      <a:solidFill>
                        <a:srgbClr val="575757"/>
                      </a:solidFill>
                      <a:prstDash val="solid"/>
                    </a:lnT>
                    <a:lnB w="9525">
                      <a:solidFill>
                        <a:srgbClr val="57575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6" name="object 26"/>
          <p:cNvGrpSpPr/>
          <p:nvPr/>
        </p:nvGrpSpPr>
        <p:grpSpPr>
          <a:xfrm>
            <a:off x="10736135" y="1276667"/>
            <a:ext cx="1043305" cy="740410"/>
            <a:chOff x="10736135" y="1276667"/>
            <a:chExt cx="1043305" cy="740410"/>
          </a:xfrm>
        </p:grpSpPr>
        <p:pic>
          <p:nvPicPr>
            <p:cNvPr id="27" name="object 27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45723" y="1286256"/>
              <a:ext cx="1024127" cy="720851"/>
            </a:xfrm>
            <a:prstGeom prst="rect">
              <a:avLst/>
            </a:prstGeom>
          </p:spPr>
        </p:pic>
        <p:sp>
          <p:nvSpPr>
            <p:cNvPr id="28" name="object 28">
              <a:hlinkClick r:id="rId12"/>
            </p:cNvPr>
            <p:cNvSpPr/>
            <p:nvPr/>
          </p:nvSpPr>
          <p:spPr>
            <a:xfrm>
              <a:off x="10740897" y="1281430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1095101" y="1012316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135636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0616" y="1443939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014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9248" y="1862150"/>
            <a:ext cx="948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77763" y="1196632"/>
            <a:ext cx="218859" cy="49695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58458" y="112420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20967" y="1199388"/>
            <a:ext cx="219710" cy="4954905"/>
            <a:chOff x="6220967" y="1199388"/>
            <a:chExt cx="219710" cy="49549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0111" y="1199388"/>
              <a:ext cx="210312" cy="211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0967" y="5943600"/>
              <a:ext cx="210312" cy="2103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30517" y="5884875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30111" y="5750052"/>
            <a:ext cx="210312" cy="21031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488938" y="52834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88429" y="49403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97828" y="44852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78270" y="372567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6303" y="33875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00240" y="29082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7640" y="25460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78270" y="206387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81698" y="1625930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81355" y="2228088"/>
            <a:ext cx="6901180" cy="3230880"/>
            <a:chOff x="181355" y="2228088"/>
            <a:chExt cx="6901180" cy="3230880"/>
          </a:xfrm>
        </p:grpSpPr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5308" y="4021836"/>
              <a:ext cx="141731" cy="316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6079" y="4078223"/>
              <a:ext cx="345948" cy="2743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4203" y="4020311"/>
              <a:ext cx="141732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4976" y="4076700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1355" y="2228088"/>
              <a:ext cx="5565648" cy="32308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5559" y="4376927"/>
              <a:ext cx="210312" cy="2103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7203" y="3499866"/>
              <a:ext cx="1652904" cy="1626616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975092" y="46009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20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30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75092" y="2228088"/>
            <a:ext cx="389382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4m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ILUMINADO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14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Abrantes</a:t>
            </a:r>
            <a:r>
              <a:rPr sz="1400" dirty="0">
                <a:latin typeface="Carlito"/>
                <a:cs typeface="Carlito"/>
              </a:rPr>
              <a:t> na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3345" marR="935990">
              <a:lnSpc>
                <a:spcPct val="177200"/>
              </a:lnSpc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 </a:t>
            </a: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30039" y="1287335"/>
            <a:ext cx="1042035" cy="740410"/>
            <a:chOff x="10730039" y="1287335"/>
            <a:chExt cx="1042035" cy="740410"/>
          </a:xfrm>
        </p:grpSpPr>
        <p:pic>
          <p:nvPicPr>
            <p:cNvPr id="33" name="object 33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39628" y="1296923"/>
              <a:ext cx="1022603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1"/>
            </p:cNvPr>
            <p:cNvSpPr/>
            <p:nvPr/>
          </p:nvSpPr>
          <p:spPr>
            <a:xfrm>
              <a:off x="10734802" y="1292097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088751" y="102235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524" y="1271016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2524" y="928496"/>
            <a:ext cx="142519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Iluminada</a:t>
            </a:r>
            <a:endParaRPr sz="1800" dirty="0">
              <a:latin typeface="Carlito"/>
              <a:cs typeface="Carlito"/>
            </a:endParaRPr>
          </a:p>
          <a:p>
            <a:pPr marL="40005">
              <a:lnSpc>
                <a:spcPct val="100000"/>
              </a:lnSpc>
              <a:spcBef>
                <a:spcPts val="121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015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8238" y="1111288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48425" y="103822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10300" y="1114044"/>
            <a:ext cx="219710" cy="4954905"/>
            <a:chOff x="6210300" y="1114044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9444" y="1114044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0300" y="5856732"/>
              <a:ext cx="210312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20358" y="5798921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9444" y="5663184"/>
            <a:ext cx="210312" cy="21183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478651" y="5197602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8015" y="485432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87795" y="4399533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67983" y="3640328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86271" y="3301060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90208" y="2822194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07606" y="246011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68236" y="197789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71284" y="1540890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93535" y="3846576"/>
            <a:ext cx="879475" cy="421005"/>
            <a:chOff x="6193535" y="3846576"/>
            <a:chExt cx="879475" cy="42100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44639" y="3936492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5411" y="3992880"/>
              <a:ext cx="347472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93535" y="3934968"/>
              <a:ext cx="141732" cy="316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4307" y="3991356"/>
              <a:ext cx="347471" cy="274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85559" y="3846576"/>
              <a:ext cx="210312" cy="21031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965947" y="4514088"/>
            <a:ext cx="3892550" cy="118745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4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305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 de</a:t>
            </a:r>
            <a:r>
              <a:rPr sz="1200" spc="-5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passeio/8%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65947" y="2142744"/>
            <a:ext cx="3892550" cy="182880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6m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ILUMINADO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14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Norte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4779" y="2459735"/>
            <a:ext cx="5760720" cy="2948940"/>
            <a:chOff x="144779" y="2459735"/>
            <a:chExt cx="5760720" cy="2948940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779" y="2459735"/>
              <a:ext cx="5760720" cy="29489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5902" y="2557678"/>
              <a:ext cx="1227200" cy="105089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7635" y="3543299"/>
              <a:ext cx="487680" cy="49530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2609214" y="1776476"/>
            <a:ext cx="9474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19371" y="1201991"/>
            <a:ext cx="1043305" cy="738505"/>
            <a:chOff x="10719371" y="1201991"/>
            <a:chExt cx="1043305" cy="738505"/>
          </a:xfrm>
        </p:grpSpPr>
        <p:pic>
          <p:nvPicPr>
            <p:cNvPr id="35" name="object 35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28959" y="1211579"/>
              <a:ext cx="1024127" cy="719327"/>
            </a:xfrm>
            <a:prstGeom prst="rect">
              <a:avLst/>
            </a:prstGeom>
          </p:spPr>
        </p:pic>
        <p:sp>
          <p:nvSpPr>
            <p:cNvPr id="36" name="object 36">
              <a:hlinkClick r:id="rId11"/>
            </p:cNvPr>
            <p:cNvSpPr/>
            <p:nvPr/>
          </p:nvSpPr>
          <p:spPr>
            <a:xfrm>
              <a:off x="10724133" y="1206753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078336" y="93700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" y="1289303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5356" y="966137"/>
            <a:ext cx="1862836" cy="6463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Iluminada</a:t>
            </a:r>
            <a:endParaRPr sz="1800" dirty="0">
              <a:latin typeface="Carlito"/>
              <a:cs typeface="Carlito"/>
            </a:endParaRPr>
          </a:p>
          <a:p>
            <a:pPr marL="111125">
              <a:lnSpc>
                <a:spcPct val="100000"/>
              </a:lnSpc>
              <a:spcBef>
                <a:spcPts val="1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016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56629" y="1131125"/>
            <a:ext cx="218008" cy="49679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36563" y="1057148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98691" y="1132332"/>
            <a:ext cx="219710" cy="4954905"/>
            <a:chOff x="6298691" y="1132332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07835" y="1132332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8691" y="5876544"/>
              <a:ext cx="210312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08495" y="5817819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07835" y="5682996"/>
            <a:ext cx="210312" cy="2103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66661" y="521639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66154" y="4873244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75806" y="4418152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55993" y="365861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4281" y="3320541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77965" y="2841497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95364" y="247904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6375" y="1996262"/>
            <a:ext cx="677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9422" y="1559814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81928" y="3838955"/>
            <a:ext cx="878205" cy="447040"/>
            <a:chOff x="6281928" y="3838955"/>
            <a:chExt cx="878205" cy="44704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3032" y="3954779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3804" y="4011167"/>
              <a:ext cx="345948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1928" y="3953255"/>
              <a:ext cx="141732" cy="316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62700" y="4009643"/>
              <a:ext cx="347472" cy="274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70904" y="3838955"/>
              <a:ext cx="210311" cy="210312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8054340" y="4533900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54340" y="2161032"/>
            <a:ext cx="389255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6m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1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ILUMINADO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54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14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0" dirty="0">
                <a:latin typeface="Carlito"/>
                <a:cs typeface="Carlito"/>
              </a:rPr>
              <a:t> Pedágio</a:t>
            </a:r>
            <a:endParaRPr sz="1400">
              <a:latin typeface="Carlito"/>
              <a:cs typeface="Carlito"/>
            </a:endParaRPr>
          </a:p>
          <a:p>
            <a:pPr marL="92075" marR="936625">
              <a:lnSpc>
                <a:spcPct val="177200"/>
              </a:lnSpc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 </a:t>
            </a: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96972" y="1795094"/>
            <a:ext cx="948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45363" y="2491739"/>
            <a:ext cx="5759450" cy="2950845"/>
            <a:chOff x="245363" y="2491739"/>
            <a:chExt cx="5759450" cy="2950845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363" y="2491739"/>
              <a:ext cx="5759196" cy="29504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03855" y="2749676"/>
              <a:ext cx="1151978" cy="98640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62428" y="3607307"/>
              <a:ext cx="440436" cy="448056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0807763" y="1220279"/>
            <a:ext cx="1042035" cy="740410"/>
            <a:chOff x="10807763" y="1220279"/>
            <a:chExt cx="1042035" cy="740410"/>
          </a:xfrm>
        </p:grpSpPr>
        <p:pic>
          <p:nvPicPr>
            <p:cNvPr id="35" name="object 35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7352" y="1229867"/>
              <a:ext cx="1022603" cy="720851"/>
            </a:xfrm>
            <a:prstGeom prst="rect">
              <a:avLst/>
            </a:prstGeom>
          </p:spPr>
        </p:pic>
        <p:sp>
          <p:nvSpPr>
            <p:cNvPr id="36" name="object 36">
              <a:hlinkClick r:id="rId12"/>
            </p:cNvPr>
            <p:cNvSpPr/>
            <p:nvPr/>
          </p:nvSpPr>
          <p:spPr>
            <a:xfrm>
              <a:off x="10812526" y="1225041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166475" y="95529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825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94" y="2421635"/>
            <a:ext cx="5667756" cy="275386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776" y="1200911"/>
            <a:ext cx="1362456" cy="7452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3776" y="869696"/>
            <a:ext cx="1395654" cy="6463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rlito"/>
                <a:cs typeface="Carlito"/>
              </a:rPr>
              <a:t>Iluminada</a:t>
            </a:r>
            <a:endParaRPr sz="1800" dirty="0">
              <a:latin typeface="Carlito"/>
              <a:cs typeface="Carlito"/>
            </a:endParaRPr>
          </a:p>
          <a:p>
            <a:pPr marL="55244">
              <a:lnSpc>
                <a:spcPct val="100000"/>
              </a:lnSpc>
              <a:spcBef>
                <a:spcPts val="1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017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79490" y="1041184"/>
            <a:ext cx="218008" cy="49695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560057" y="968755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321552" y="1043939"/>
            <a:ext cx="220979" cy="4954905"/>
            <a:chOff x="6321552" y="1043939"/>
            <a:chExt cx="220979" cy="49549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0696" y="1043939"/>
              <a:ext cx="211835" cy="211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1552" y="5788151"/>
              <a:ext cx="211835" cy="2103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532244" y="5729732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30696" y="5594603"/>
            <a:ext cx="211835" cy="21031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590538" y="512800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89903" y="478485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99301" y="4330065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9869" y="3570478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7777" y="3231591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1714" y="2753105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19113" y="2390647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80123" y="190779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83171" y="1471040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987038" y="3045332"/>
            <a:ext cx="3197225" cy="1572895"/>
            <a:chOff x="3987038" y="3045332"/>
            <a:chExt cx="3197225" cy="157289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5892" y="3866387"/>
              <a:ext cx="141731" cy="316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36664" y="3922775"/>
              <a:ext cx="347472" cy="2743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6311" y="3864863"/>
              <a:ext cx="141732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7083" y="3921251"/>
              <a:ext cx="345947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84620" y="3776471"/>
              <a:ext cx="211835" cy="2103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87038" y="3045332"/>
              <a:ext cx="2379091" cy="157264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8077200" y="4445508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77200" y="2072639"/>
            <a:ext cx="389382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1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ILUMINADO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54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14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0" dirty="0">
                <a:latin typeface="Carlito"/>
                <a:cs typeface="Carlito"/>
              </a:rPr>
              <a:t> Pedágio</a:t>
            </a:r>
            <a:endParaRPr sz="1400">
              <a:latin typeface="Carlito"/>
              <a:cs typeface="Carlito"/>
            </a:endParaRPr>
          </a:p>
          <a:p>
            <a:pPr marL="92075" marR="937894">
              <a:lnSpc>
                <a:spcPct val="177200"/>
              </a:lnSpc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 </a:t>
            </a: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21101" y="1707007"/>
            <a:ext cx="9474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830623" y="1131887"/>
            <a:ext cx="1043305" cy="740410"/>
            <a:chOff x="10830623" y="1131887"/>
            <a:chExt cx="1043305" cy="740410"/>
          </a:xfrm>
        </p:grpSpPr>
        <p:pic>
          <p:nvPicPr>
            <p:cNvPr id="33" name="object 33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40211" y="1141475"/>
              <a:ext cx="1024127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1"/>
            </p:cNvPr>
            <p:cNvSpPr/>
            <p:nvPr/>
          </p:nvSpPr>
          <p:spPr>
            <a:xfrm>
              <a:off x="10835385" y="1136650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90223" y="867283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4142994" y="244805"/>
            <a:ext cx="3883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" y="1146047"/>
            <a:ext cx="1360932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3653" y="1224044"/>
            <a:ext cx="1360932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021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6051" y="986320"/>
            <a:ext cx="218859" cy="4969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76746" y="913256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9255" y="989075"/>
            <a:ext cx="219710" cy="4954905"/>
            <a:chOff x="6239255" y="989075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399" y="989075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9255" y="5731763"/>
              <a:ext cx="210312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48805" y="5674258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1731" y="2235707"/>
            <a:ext cx="6958965" cy="3514725"/>
            <a:chOff x="141731" y="2235707"/>
            <a:chExt cx="6958965" cy="35147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399" y="5538216"/>
              <a:ext cx="210312" cy="2118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3596" y="3811523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2843" y="3867911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2491" y="3809999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3264" y="3866387"/>
              <a:ext cx="345947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731" y="2235707"/>
              <a:ext cx="5759196" cy="28041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68551" y="3201923"/>
              <a:ext cx="295656" cy="30022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0398" y="3563569"/>
              <a:ext cx="195808" cy="1668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19979" y="2773222"/>
              <a:ext cx="1398777" cy="1191336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06971" y="5072253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6336" y="4729353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6116" y="4274311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6303" y="351535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4592" y="317639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8275" y="269786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5673" y="233514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6558" y="185292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99605" y="141592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93380" y="4389120"/>
            <a:ext cx="3893820" cy="118745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432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8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93380" y="2017776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14,8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px </a:t>
            </a:r>
            <a:r>
              <a:rPr sz="1400" spc="-20" dirty="0">
                <a:latin typeface="Carlito"/>
                <a:cs typeface="Carlito"/>
              </a:rPr>
              <a:t>Retorno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via </a:t>
            </a:r>
            <a:r>
              <a:rPr sz="1400" spc="-10" dirty="0">
                <a:latin typeface="Carlito"/>
                <a:cs typeface="Carlito"/>
              </a:rPr>
              <a:t>Cascalheira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Norte</a:t>
            </a:r>
            <a:endParaRPr sz="1400">
              <a:latin typeface="Carlito"/>
              <a:cs typeface="Carlito"/>
            </a:endParaRPr>
          </a:p>
          <a:p>
            <a:pPr marL="93345" marR="716915">
              <a:lnSpc>
                <a:spcPct val="115199"/>
              </a:lnSpc>
              <a:spcBef>
                <a:spcPts val="869"/>
              </a:spcBef>
            </a:pPr>
            <a:r>
              <a:rPr sz="1400" b="1" dirty="0">
                <a:latin typeface="Carlito"/>
                <a:cs typeface="Carlito"/>
              </a:rPr>
              <a:t>Ponto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800m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Praça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do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4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09494" y="1651457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748327" y="1077150"/>
            <a:ext cx="1042035" cy="738505"/>
            <a:chOff x="10748327" y="1077150"/>
            <a:chExt cx="1042035" cy="738505"/>
          </a:xfrm>
        </p:grpSpPr>
        <p:pic>
          <p:nvPicPr>
            <p:cNvPr id="34" name="object 34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57916" y="1086612"/>
              <a:ext cx="1022603" cy="719327"/>
            </a:xfrm>
            <a:prstGeom prst="rect">
              <a:avLst/>
            </a:prstGeom>
          </p:spPr>
        </p:pic>
        <p:sp>
          <p:nvSpPr>
            <p:cNvPr id="35" name="object 35">
              <a:hlinkClick r:id="rId13"/>
            </p:cNvPr>
            <p:cNvSpPr/>
            <p:nvPr/>
          </p:nvSpPr>
          <p:spPr>
            <a:xfrm>
              <a:off x="10753090" y="1081913"/>
              <a:ext cx="1032510" cy="728980"/>
            </a:xfrm>
            <a:custGeom>
              <a:avLst/>
              <a:gdLst/>
              <a:ahLst/>
              <a:cxnLst/>
              <a:rect l="l" t="t" r="r" b="b"/>
              <a:pathLst>
                <a:path w="1032509" h="728980">
                  <a:moveTo>
                    <a:pt x="0" y="728852"/>
                  </a:moveTo>
                  <a:lnTo>
                    <a:pt x="1032128" y="728852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106657" y="81203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9016" y="128016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9765" y="1367789"/>
            <a:ext cx="143997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022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729" y="1120432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75297" y="1047749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36791" y="1123188"/>
            <a:ext cx="220979" cy="4954905"/>
            <a:chOff x="6336791" y="1123188"/>
            <a:chExt cx="220979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45935" y="1123188"/>
              <a:ext cx="211836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6791" y="5865876"/>
              <a:ext cx="211836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47231" y="5808370"/>
            <a:ext cx="1315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05740" y="2580132"/>
            <a:ext cx="6993890" cy="3304540"/>
            <a:chOff x="205740" y="2580132"/>
            <a:chExt cx="6993890" cy="330454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45936" y="5672327"/>
              <a:ext cx="211836" cy="2118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71132" y="3945636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1904" y="4002024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1551" y="394411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02324" y="4000500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740" y="2580132"/>
              <a:ext cx="5760720" cy="28681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11223" y="3601212"/>
              <a:ext cx="429768" cy="4358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9459" y="3650437"/>
              <a:ext cx="195808" cy="1668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70704" y="2894520"/>
              <a:ext cx="1398777" cy="119145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605778" y="520700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05143" y="4863845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14541" y="4409313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95109" y="364972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13017" y="3311144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16954" y="2831972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34353" y="246964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364" y="198742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98411" y="1549984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92440" y="45247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432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passeio/8%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92440" y="2151888"/>
            <a:ext cx="389382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10m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16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2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Carlito"/>
                <a:cs typeface="Carlito"/>
              </a:rPr>
              <a:t>Jauá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Norte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10" dirty="0">
                <a:latin typeface="Carlito"/>
                <a:cs typeface="Carlito"/>
              </a:rPr>
              <a:t> entrada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Jauá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19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07919" y="1786254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845863" y="1211262"/>
            <a:ext cx="1043305" cy="738505"/>
            <a:chOff x="10845863" y="1211262"/>
            <a:chExt cx="1043305" cy="738505"/>
          </a:xfrm>
        </p:grpSpPr>
        <p:pic>
          <p:nvPicPr>
            <p:cNvPr id="34" name="object 34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55452" y="1220724"/>
              <a:ext cx="1024127" cy="719327"/>
            </a:xfrm>
            <a:prstGeom prst="rect">
              <a:avLst/>
            </a:prstGeom>
          </p:spPr>
        </p:pic>
        <p:sp>
          <p:nvSpPr>
            <p:cNvPr id="35" name="object 35">
              <a:hlinkClick r:id="rId13"/>
            </p:cNvPr>
            <p:cNvSpPr/>
            <p:nvPr/>
          </p:nvSpPr>
          <p:spPr>
            <a:xfrm>
              <a:off x="10850626" y="1216025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205464" y="94653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451" y="0"/>
            <a:ext cx="12008485" cy="6858000"/>
            <a:chOff x="183451" y="0"/>
            <a:chExt cx="1200848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51" y="0"/>
              <a:ext cx="12008485" cy="68579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643" y="2732528"/>
              <a:ext cx="5663184" cy="40340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643" y="91439"/>
              <a:ext cx="5663184" cy="278434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98475" y="1743862"/>
            <a:ext cx="5613400" cy="450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6060">
              <a:lnSpc>
                <a:spcPct val="114999"/>
              </a:lnSpc>
              <a:spcBef>
                <a:spcPts val="100"/>
              </a:spcBef>
            </a:pP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Rota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99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é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uma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empresa</a:t>
            </a:r>
            <a:r>
              <a:rPr sz="1600" spc="-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baiana</a:t>
            </a:r>
            <a:r>
              <a:rPr sz="1600" spc="-10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que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desenvolve</a:t>
            </a:r>
            <a:r>
              <a:rPr sz="16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soluções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em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comunicação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na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BA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099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-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Estrada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do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Coco/Linha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Verde.</a:t>
            </a:r>
            <a:r>
              <a:rPr sz="1600" spc="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Painéis rodoviários,</a:t>
            </a:r>
            <a:r>
              <a:rPr sz="1600" spc="-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envelopamento</a:t>
            </a:r>
            <a:r>
              <a:rPr sz="16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da</a:t>
            </a:r>
            <a:r>
              <a:rPr sz="1600" spc="-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praça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do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pedágio,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ações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promocionais,</a:t>
            </a:r>
            <a:r>
              <a:rPr sz="1600" spc="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placas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sinalização,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portais,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sequenciais,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projetos especiais...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Rota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99</a:t>
            </a:r>
            <a:r>
              <a:rPr sz="1600" spc="3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oferece</a:t>
            </a:r>
            <a:r>
              <a:rPr sz="1600" spc="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tudo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isso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mais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uma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infinidade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de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opções</a:t>
            </a:r>
            <a:r>
              <a:rPr sz="1600" spc="-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para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impactar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um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publico</a:t>
            </a:r>
            <a:r>
              <a:rPr sz="1600" spc="-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mensal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mais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1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milhão</a:t>
            </a:r>
            <a:r>
              <a:rPr sz="1600" spc="-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de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pessoas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(650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mil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veículos).O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grande</a:t>
            </a:r>
            <a:r>
              <a:rPr sz="1600" spc="-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diferencial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da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Rota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99,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é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a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capacidade</a:t>
            </a:r>
            <a:r>
              <a:rPr sz="1600" spc="-9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desenvolver projetos</a:t>
            </a:r>
            <a:r>
              <a:rPr sz="1600" spc="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seja,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sair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da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caixa,</a:t>
            </a:r>
            <a:r>
              <a:rPr sz="1600" spc="-9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pensar 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diferente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criar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formas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inovadoras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se</a:t>
            </a:r>
            <a:r>
              <a:rPr sz="1600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comunicar.</a:t>
            </a:r>
            <a:endParaRPr sz="1600">
              <a:latin typeface="Carlito"/>
              <a:cs typeface="Carlito"/>
            </a:endParaRPr>
          </a:p>
          <a:p>
            <a:pPr marL="12700" marR="5080">
              <a:lnSpc>
                <a:spcPct val="114999"/>
              </a:lnSpc>
              <a:spcBef>
                <a:spcPts val="994"/>
              </a:spcBef>
            </a:pP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Com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audiência</a:t>
            </a:r>
            <a:r>
              <a:rPr sz="1600" spc="-8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1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milhão</a:t>
            </a:r>
            <a:r>
              <a:rPr sz="1600" spc="-8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pessoas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por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mês,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as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propriedades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de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OOH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da</a:t>
            </a:r>
            <a:r>
              <a:rPr sz="1600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Rota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99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é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uma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grande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opção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mídia</a:t>
            </a:r>
            <a:r>
              <a:rPr sz="1600" spc="-9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do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mercado,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tornando-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se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relevante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na</a:t>
            </a:r>
            <a:r>
              <a:rPr sz="1600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composição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dos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roteiros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para</a:t>
            </a:r>
            <a:r>
              <a:rPr sz="1600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cobrir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a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região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metropolitana</a:t>
            </a:r>
            <a:r>
              <a:rPr sz="1600" spc="29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Salvador,</a:t>
            </a:r>
            <a:r>
              <a:rPr sz="16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ampliando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alcance</a:t>
            </a:r>
            <a:r>
              <a:rPr sz="1600" spc="-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público</a:t>
            </a:r>
            <a:r>
              <a:rPr sz="1600" spc="-8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575757"/>
                </a:solidFill>
                <a:latin typeface="Carlito"/>
                <a:cs typeface="Carlito"/>
              </a:rPr>
              <a:t>e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proporcionando</a:t>
            </a:r>
            <a:r>
              <a:rPr sz="1600" spc="-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grande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frequência</a:t>
            </a:r>
            <a:r>
              <a:rPr sz="1600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media</a:t>
            </a:r>
            <a:r>
              <a:rPr sz="1600" spc="-9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para</a:t>
            </a:r>
            <a:r>
              <a:rPr sz="1600" spc="-8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as</a:t>
            </a:r>
            <a:r>
              <a:rPr sz="1600" spc="-8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campanhas.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Rota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99.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600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mídia</a:t>
            </a:r>
            <a:r>
              <a:rPr sz="1600" spc="-9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inovadora</a:t>
            </a:r>
            <a:r>
              <a:rPr sz="16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com</a:t>
            </a:r>
            <a:r>
              <a:rPr sz="1600" spc="27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o</a:t>
            </a:r>
            <a:r>
              <a:rPr sz="16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melhor</a:t>
            </a:r>
            <a:r>
              <a:rPr sz="16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custo</a:t>
            </a:r>
            <a:r>
              <a:rPr sz="16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por</a:t>
            </a:r>
            <a:r>
              <a:rPr sz="16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Km</a:t>
            </a:r>
            <a:r>
              <a:rPr sz="16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75757"/>
                </a:solidFill>
                <a:latin typeface="Carlito"/>
                <a:cs typeface="Carlito"/>
              </a:rPr>
              <a:t>da</a:t>
            </a:r>
            <a:r>
              <a:rPr sz="1600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75757"/>
                </a:solidFill>
                <a:latin typeface="Carlito"/>
                <a:cs typeface="Carlito"/>
              </a:rPr>
              <a:t>Bahia.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9048" y="91439"/>
            <a:ext cx="1685544" cy="170078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191" y="1363980"/>
            <a:ext cx="1365503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119" y="1452752"/>
            <a:ext cx="1365502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023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1478" y="1205776"/>
            <a:ext cx="218859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75857" y="1132078"/>
            <a:ext cx="1746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4684" y="1208532"/>
            <a:ext cx="220979" cy="4953000"/>
            <a:chOff x="6234684" y="1208532"/>
            <a:chExt cx="220979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828" y="1208532"/>
              <a:ext cx="211836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4684" y="5951220"/>
              <a:ext cx="211836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46646" y="5893104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6115" y="2534411"/>
            <a:ext cx="6932930" cy="3434079"/>
            <a:chOff x="166115" y="2534411"/>
            <a:chExt cx="6932930" cy="343407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3827" y="5757672"/>
              <a:ext cx="211836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0547" y="4030979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1320" y="4087367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9444" y="4029455"/>
              <a:ext cx="141732" cy="31546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0215" y="4085844"/>
              <a:ext cx="347471" cy="2727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115" y="2534411"/>
              <a:ext cx="5774436" cy="28544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12436" y="3561587"/>
              <a:ext cx="359663" cy="3657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27190" y="3669436"/>
              <a:ext cx="196430" cy="168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12436" y="2868167"/>
              <a:ext cx="1228343" cy="96011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05447" y="529209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4558" y="4948173"/>
            <a:ext cx="699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3321" y="4493717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4779" y="373456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3068" y="3395853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17385" y="2917063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4404" y="2554604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5415" y="207213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96558" y="1634997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94904" y="4608576"/>
            <a:ext cx="3903345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8511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94904" y="2237232"/>
            <a:ext cx="3903345" cy="220535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3m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ou</a:t>
            </a:r>
            <a:r>
              <a:rPr sz="1400" b="1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PAPEL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final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lona: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8,75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</a:t>
            </a:r>
            <a:r>
              <a:rPr sz="1400" spc="-10" dirty="0">
                <a:latin typeface="Carlito"/>
                <a:cs typeface="Carlito"/>
              </a:rPr>
              <a:t>2,90m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0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16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Carlito"/>
                <a:cs typeface="Carlito"/>
              </a:rPr>
              <a:t>Jauá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Norte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0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10" dirty="0">
                <a:latin typeface="Carlito"/>
                <a:cs typeface="Carlito"/>
              </a:rPr>
              <a:t> entrada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Jauá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0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97555" y="1871217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32" name="object 32">
            <a:hlinkClick r:id="rId13"/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784585" y="900430"/>
            <a:ext cx="1025651" cy="720851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0779759" y="895603"/>
            <a:ext cx="1035685" cy="73088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147955" rIns="0" bIns="0" rtlCol="0">
            <a:spAutoFit/>
          </a:bodyPr>
          <a:lstStyle/>
          <a:p>
            <a:pPr marR="41275" algn="ctr">
              <a:lnSpc>
                <a:spcPct val="100000"/>
              </a:lnSpc>
              <a:spcBef>
                <a:spcPts val="1165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  <a:hlinkClick r:id="rId13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4159377" y="244805"/>
            <a:ext cx="38836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9614" y="1582229"/>
            <a:ext cx="218008" cy="496798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89801" y="1508505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51676" y="1584960"/>
            <a:ext cx="219710" cy="4953000"/>
            <a:chOff x="6551676" y="1584960"/>
            <a:chExt cx="219710" cy="4953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0820" y="1584960"/>
              <a:ext cx="210311" cy="2103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1676" y="6327648"/>
              <a:ext cx="210311" cy="21031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761733" y="6269228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0819" y="6134100"/>
            <a:ext cx="210311" cy="21031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820027" y="566785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19392" y="532460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29170" y="4870195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9358" y="4110354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27646" y="377202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31330" y="3293109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48602" y="293077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9613" y="244792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12660" y="2011171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75487" y="2743200"/>
            <a:ext cx="6937375" cy="2725420"/>
            <a:chOff x="475487" y="2743200"/>
            <a:chExt cx="6937375" cy="272542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86016" y="4405883"/>
              <a:ext cx="141731" cy="316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6787" y="4462272"/>
              <a:ext cx="345948" cy="2743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4911" y="4404360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15684" y="4460748"/>
              <a:ext cx="347472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487" y="2743200"/>
              <a:ext cx="5666232" cy="2724912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8307323" y="2612135"/>
            <a:ext cx="3884929" cy="3295015"/>
          </a:xfrm>
          <a:custGeom>
            <a:avLst/>
            <a:gdLst/>
            <a:ahLst/>
            <a:cxnLst/>
            <a:rect l="l" t="t" r="r" b="b"/>
            <a:pathLst>
              <a:path w="3884929" h="3295015">
                <a:moveTo>
                  <a:pt x="0" y="3294888"/>
                </a:moveTo>
                <a:lnTo>
                  <a:pt x="3884676" y="3294888"/>
                </a:lnTo>
              </a:path>
              <a:path w="3884929" h="3295015">
                <a:moveTo>
                  <a:pt x="3884676" y="2109216"/>
                </a:moveTo>
                <a:lnTo>
                  <a:pt x="0" y="2109216"/>
                </a:lnTo>
                <a:lnTo>
                  <a:pt x="0" y="3294888"/>
                </a:lnTo>
              </a:path>
              <a:path w="3884929" h="3295015">
                <a:moveTo>
                  <a:pt x="0" y="2077212"/>
                </a:moveTo>
                <a:lnTo>
                  <a:pt x="3884676" y="2077212"/>
                </a:lnTo>
              </a:path>
              <a:path w="3884929" h="3295015">
                <a:moveTo>
                  <a:pt x="3884676" y="0"/>
                </a:moveTo>
                <a:lnTo>
                  <a:pt x="0" y="0"/>
                </a:lnTo>
                <a:lnTo>
                  <a:pt x="0" y="2077212"/>
                </a:lnTo>
              </a:path>
            </a:pathLst>
          </a:custGeom>
          <a:ln w="9525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387333" y="2642692"/>
            <a:ext cx="3541395" cy="3187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21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Interlagos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Posto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10" dirty="0">
                <a:latin typeface="Carlito"/>
                <a:cs typeface="Carlito"/>
              </a:rPr>
              <a:t> Polícia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400" spc="-10" dirty="0">
                <a:latin typeface="Carlito"/>
                <a:cs typeface="Carlito"/>
              </a:rPr>
              <a:t>Rodoviária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200" b="1" spc="-20" dirty="0">
                <a:latin typeface="Carlito"/>
                <a:cs typeface="Carlito"/>
              </a:rPr>
              <a:t>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7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475734" y="3073095"/>
            <a:ext cx="3549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025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80692" y="3580891"/>
            <a:ext cx="3549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026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5376" y="3148685"/>
            <a:ext cx="887094" cy="6610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029</a:t>
            </a:r>
            <a:endParaRPr sz="1400">
              <a:latin typeface="Tahoma"/>
              <a:cs typeface="Tahoma"/>
            </a:endParaRPr>
          </a:p>
          <a:p>
            <a:pPr marL="219710">
              <a:lnSpc>
                <a:spcPts val="1540"/>
              </a:lnSpc>
              <a:spcBef>
                <a:spcPts val="120"/>
              </a:spcBef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028</a:t>
            </a:r>
            <a:endParaRPr sz="1400">
              <a:latin typeface="Tahoma"/>
              <a:cs typeface="Tahoma"/>
            </a:endParaRPr>
          </a:p>
          <a:p>
            <a:pPr marL="544195">
              <a:lnSpc>
                <a:spcPts val="1540"/>
              </a:lnSpc>
            </a:pPr>
            <a:r>
              <a:rPr sz="1400" b="1" spc="-25" dirty="0">
                <a:solidFill>
                  <a:srgbClr val="C00000"/>
                </a:solidFill>
                <a:latin typeface="Tahoma"/>
                <a:cs typeface="Tahoma"/>
              </a:rPr>
              <a:t>027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29" name="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6300" y="1702307"/>
            <a:ext cx="2901696" cy="743712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1028496" y="1789938"/>
            <a:ext cx="3474720" cy="926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Placas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25</a:t>
            </a:r>
            <a:r>
              <a:rPr sz="1400" b="1" spc="-1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–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26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–</a:t>
            </a:r>
            <a:r>
              <a:rPr sz="1400" b="1" spc="-1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27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–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28</a:t>
            </a:r>
            <a:r>
              <a:rPr sz="1400" b="1" spc="-1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–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29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55"/>
              </a:spcBef>
            </a:pPr>
            <a:endParaRPr sz="1400">
              <a:latin typeface="Tahoma"/>
              <a:cs typeface="Tahoma"/>
            </a:endParaRPr>
          </a:p>
          <a:p>
            <a:pPr marL="1271270">
              <a:lnSpc>
                <a:spcPct val="100000"/>
              </a:lnSpc>
            </a:pPr>
            <a:r>
              <a:rPr sz="1800" b="1" spc="-10" dirty="0">
                <a:latin typeface="Carlito"/>
                <a:cs typeface="Carlito"/>
              </a:rPr>
              <a:t>Sequencial</a:t>
            </a:r>
            <a:r>
              <a:rPr sz="1800" b="1" spc="-6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de</a:t>
            </a:r>
            <a:r>
              <a:rPr sz="1800" b="1" spc="-10" dirty="0">
                <a:latin typeface="Carlito"/>
                <a:cs typeface="Carlito"/>
              </a:rPr>
              <a:t> </a:t>
            </a:r>
            <a:r>
              <a:rPr sz="1800" b="1" dirty="0">
                <a:latin typeface="Carlito"/>
                <a:cs typeface="Carlito"/>
              </a:rPr>
              <a:t>5</a:t>
            </a:r>
            <a:r>
              <a:rPr sz="1800" b="1" spc="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Painéis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400928" y="2967227"/>
            <a:ext cx="1401445" cy="1217930"/>
            <a:chOff x="5400928" y="2967227"/>
            <a:chExt cx="1401445" cy="121793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54723" y="4016908"/>
              <a:ext cx="195021" cy="1682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00928" y="2967227"/>
              <a:ext cx="1401063" cy="1194689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1060747" y="1671383"/>
            <a:ext cx="1043305" cy="740410"/>
            <a:chOff x="11060747" y="1671383"/>
            <a:chExt cx="1043305" cy="740410"/>
          </a:xfrm>
        </p:grpSpPr>
        <p:pic>
          <p:nvPicPr>
            <p:cNvPr id="36" name="object 36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70335" y="1680971"/>
              <a:ext cx="1024127" cy="720851"/>
            </a:xfrm>
            <a:prstGeom prst="rect">
              <a:avLst/>
            </a:prstGeom>
          </p:spPr>
        </p:pic>
        <p:sp>
          <p:nvSpPr>
            <p:cNvPr id="37" name="object 37">
              <a:hlinkClick r:id="rId12"/>
            </p:cNvPr>
            <p:cNvSpPr/>
            <p:nvPr/>
          </p:nvSpPr>
          <p:spPr>
            <a:xfrm>
              <a:off x="11065509" y="1676145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419713" y="1407033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1356360"/>
            <a:ext cx="1362455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3663" y="1443939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030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4254" y="1862150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1953" y="1196632"/>
            <a:ext cx="218008" cy="49695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61886" y="1124204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24015" y="1199388"/>
            <a:ext cx="219710" cy="4954905"/>
            <a:chOff x="6224015" y="1199388"/>
            <a:chExt cx="219710" cy="49549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3159" y="1199388"/>
              <a:ext cx="210312" cy="211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4015" y="5943600"/>
              <a:ext cx="210312" cy="21031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33820" y="5884875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0040" y="2180844"/>
            <a:ext cx="6765290" cy="3779520"/>
            <a:chOff x="320040" y="2180844"/>
            <a:chExt cx="6765290" cy="37795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3160" y="5750052"/>
              <a:ext cx="210312" cy="210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8355" y="4021836"/>
              <a:ext cx="141731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9128" y="4078223"/>
              <a:ext cx="345948" cy="2743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07251" y="4020311"/>
              <a:ext cx="141732" cy="31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88024" y="4076700"/>
              <a:ext cx="347472" cy="2743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0040" y="2180844"/>
              <a:ext cx="5257800" cy="33070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25667" y="3236620"/>
              <a:ext cx="196430" cy="168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45786" y="2639187"/>
              <a:ext cx="1536827" cy="142798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491985" y="52834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91478" y="49403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1129" y="44852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81317" y="372567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99605" y="33875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3289" y="29082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20688" y="25460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1698" y="206387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84746" y="1625930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79664" y="4600955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79664" y="2228088"/>
            <a:ext cx="389255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23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Arembepe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 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 marR="515620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</a:t>
            </a:r>
            <a:r>
              <a:rPr sz="1400" spc="-10" dirty="0">
                <a:latin typeface="Carlito"/>
                <a:cs typeface="Carlito"/>
              </a:rPr>
              <a:t> Posto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 </a:t>
            </a:r>
            <a:r>
              <a:rPr sz="1400" spc="-10" dirty="0">
                <a:latin typeface="Carlito"/>
                <a:cs typeface="Carlito"/>
              </a:rPr>
              <a:t>Polícia Rodoviária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733087" y="1287335"/>
            <a:ext cx="1042035" cy="740410"/>
            <a:chOff x="10733087" y="1287335"/>
            <a:chExt cx="1042035" cy="740410"/>
          </a:xfrm>
        </p:grpSpPr>
        <p:pic>
          <p:nvPicPr>
            <p:cNvPr id="32" name="object 3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42675" y="1296923"/>
              <a:ext cx="1022603" cy="720851"/>
            </a:xfrm>
            <a:prstGeom prst="rect">
              <a:avLst/>
            </a:prstGeom>
          </p:spPr>
        </p:pic>
        <p:sp>
          <p:nvSpPr>
            <p:cNvPr id="33" name="object 33">
              <a:hlinkClick r:id="rId12"/>
            </p:cNvPr>
            <p:cNvSpPr/>
            <p:nvPr/>
          </p:nvSpPr>
          <p:spPr>
            <a:xfrm>
              <a:off x="10737850" y="1292097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091798" y="102235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1" y="135636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5855" y="1443939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031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3003" y="1196632"/>
            <a:ext cx="218859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73697" y="1124204"/>
            <a:ext cx="1751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6208" y="1199388"/>
            <a:ext cx="219710" cy="4954905"/>
            <a:chOff x="6236208" y="1199388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5352" y="1199388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208" y="5943600"/>
              <a:ext cx="210312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46011" y="5884875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19444" y="4020311"/>
            <a:ext cx="878205" cy="1940560"/>
            <a:chOff x="6219444" y="4020311"/>
            <a:chExt cx="878205" cy="194056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5352" y="5750051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0548" y="4021835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1320" y="4078223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9444" y="4020311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0216" y="4076699"/>
              <a:ext cx="347471" cy="27431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504178" y="52834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03669" y="49403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3068" y="44852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93509" y="372567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11797" y="33875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5481" y="29082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32880" y="25460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3890" y="206387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96939" y="1625930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1856" y="4600955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91856" y="2228088"/>
            <a:ext cx="389255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x4m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23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Arembepe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 marR="515620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</a:t>
            </a:r>
            <a:r>
              <a:rPr sz="1400" spc="-10" dirty="0">
                <a:latin typeface="Carlito"/>
                <a:cs typeface="Carlito"/>
              </a:rPr>
              <a:t> Posto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 </a:t>
            </a:r>
            <a:r>
              <a:rPr sz="1400" spc="-10" dirty="0">
                <a:latin typeface="Carlito"/>
                <a:cs typeface="Carlito"/>
              </a:rPr>
              <a:t>Polícia Rodoviária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06445" y="1862150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07847" y="2150364"/>
            <a:ext cx="6126480" cy="3337560"/>
            <a:chOff x="307847" y="2150364"/>
            <a:chExt cx="6126480" cy="333756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7858" y="3160598"/>
              <a:ext cx="196430" cy="16946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847" y="2150364"/>
              <a:ext cx="5321808" cy="333756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863596" y="3678936"/>
              <a:ext cx="1102360" cy="307975"/>
            </a:xfrm>
            <a:custGeom>
              <a:avLst/>
              <a:gdLst/>
              <a:ahLst/>
              <a:cxnLst/>
              <a:rect l="l" t="t" r="r" b="b"/>
              <a:pathLst>
                <a:path w="1102360" h="307975">
                  <a:moveTo>
                    <a:pt x="1101852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1101852" y="307848"/>
                  </a:lnTo>
                  <a:lnTo>
                    <a:pt x="1101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8687" y="3668268"/>
              <a:ext cx="313943" cy="31851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87443" y="2548255"/>
              <a:ext cx="1536827" cy="142798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0745279" y="1287335"/>
            <a:ext cx="1042035" cy="740410"/>
            <a:chOff x="10745279" y="1287335"/>
            <a:chExt cx="1042035" cy="740410"/>
          </a:xfrm>
        </p:grpSpPr>
        <p:pic>
          <p:nvPicPr>
            <p:cNvPr id="36" name="object 36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54868" y="1296923"/>
              <a:ext cx="1022603" cy="720851"/>
            </a:xfrm>
            <a:prstGeom prst="rect">
              <a:avLst/>
            </a:prstGeom>
          </p:spPr>
        </p:pic>
        <p:sp>
          <p:nvSpPr>
            <p:cNvPr id="37" name="object 37">
              <a:hlinkClick r:id="rId13"/>
            </p:cNvPr>
            <p:cNvSpPr/>
            <p:nvPr/>
          </p:nvSpPr>
          <p:spPr>
            <a:xfrm>
              <a:off x="10750042" y="1292097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103991" y="102235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23" y="135636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3450" y="1443939"/>
            <a:ext cx="7753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32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4438" y="1196632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25006" y="112420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86500" y="1199388"/>
            <a:ext cx="220979" cy="4954905"/>
            <a:chOff x="6286500" y="1199388"/>
            <a:chExt cx="220979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5644" y="1199388"/>
              <a:ext cx="211835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6500" y="5943600"/>
              <a:ext cx="211836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96939" y="5884875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56031" y="2179320"/>
            <a:ext cx="6893559" cy="3781425"/>
            <a:chOff x="256031" y="2179320"/>
            <a:chExt cx="6893559" cy="378142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5643" y="5750052"/>
              <a:ext cx="211835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0840" y="4021836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1612" y="4078224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1260" y="402031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0508" y="4076700"/>
              <a:ext cx="347471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031" y="2179320"/>
              <a:ext cx="5512308" cy="336346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555105" y="52834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4469" y="49403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4248" y="44852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44436" y="3725671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62725" y="33875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6407" y="29082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84060" y="25460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4818" y="2063877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7866" y="1625930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42147" y="46009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2147" y="2228088"/>
            <a:ext cx="3893820" cy="18307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 9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3m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 dirty="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35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</a:t>
            </a:r>
            <a:endParaRPr sz="1400" dirty="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 dirty="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Vila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</a:t>
            </a:r>
            <a:endParaRPr sz="1400" dirty="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8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57626" y="1862150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775834" y="2234564"/>
            <a:ext cx="1708785" cy="1553210"/>
            <a:chOff x="4775834" y="2234564"/>
            <a:chExt cx="1708785" cy="1553210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9547" y="2736748"/>
              <a:ext cx="195021" cy="1682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75834" y="2234564"/>
              <a:ext cx="1540510" cy="1553083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795571" y="1287335"/>
            <a:ext cx="1043305" cy="740410"/>
            <a:chOff x="10795571" y="1287335"/>
            <a:chExt cx="1043305" cy="740410"/>
          </a:xfrm>
        </p:grpSpPr>
        <p:pic>
          <p:nvPicPr>
            <p:cNvPr id="34" name="object 34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05159" y="1296923"/>
              <a:ext cx="1024127" cy="720851"/>
            </a:xfrm>
            <a:prstGeom prst="rect">
              <a:avLst/>
            </a:prstGeom>
          </p:spPr>
        </p:pic>
        <p:sp>
          <p:nvSpPr>
            <p:cNvPr id="35" name="object 35">
              <a:hlinkClick r:id="rId11"/>
            </p:cNvPr>
            <p:cNvSpPr/>
            <p:nvPr/>
          </p:nvSpPr>
          <p:spPr>
            <a:xfrm>
              <a:off x="10800333" y="1292097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154918" y="102235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816" y="1379219"/>
            <a:ext cx="1360932" cy="7437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0240" y="1466469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033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7386" y="1219492"/>
            <a:ext cx="218859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98082" y="1146429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60591" y="1222247"/>
            <a:ext cx="219710" cy="4953000"/>
            <a:chOff x="6260591" y="1222247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9735" y="1222247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0591" y="5964936"/>
              <a:ext cx="210312" cy="21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70141" y="5907125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4611" y="2225039"/>
            <a:ext cx="6797040" cy="3756660"/>
            <a:chOff x="324611" y="2225039"/>
            <a:chExt cx="6797040" cy="375666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9735" y="5771387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4932" y="4044695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5703" y="4101083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3827" y="404317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4600" y="4099560"/>
              <a:ext cx="345948" cy="2727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611" y="2225039"/>
              <a:ext cx="5404103" cy="328879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62242" y="2636164"/>
              <a:ext cx="196430" cy="1682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5834" y="2234564"/>
              <a:ext cx="1540510" cy="155308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28307" y="530580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7672" y="4962525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37452" y="4507433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7640" y="3748278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35928" y="3409950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39865" y="2930778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57264" y="256832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17893" y="208559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20942" y="1648409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14716" y="4622291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14716" y="2250948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37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3345" marR="447040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Condomínio Canto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Mar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30829" y="1884934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769663" y="1308671"/>
            <a:ext cx="1042035" cy="740410"/>
            <a:chOff x="10769663" y="1308671"/>
            <a:chExt cx="1042035" cy="740410"/>
          </a:xfrm>
        </p:grpSpPr>
        <p:pic>
          <p:nvPicPr>
            <p:cNvPr id="32" name="object 3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79252" y="1318259"/>
              <a:ext cx="1022603" cy="720851"/>
            </a:xfrm>
            <a:prstGeom prst="rect">
              <a:avLst/>
            </a:prstGeom>
          </p:spPr>
        </p:pic>
        <p:sp>
          <p:nvSpPr>
            <p:cNvPr id="33" name="object 33">
              <a:hlinkClick r:id="rId12"/>
            </p:cNvPr>
            <p:cNvSpPr/>
            <p:nvPr/>
          </p:nvSpPr>
          <p:spPr>
            <a:xfrm>
              <a:off x="10774426" y="1313433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127993" y="104495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" y="1392936"/>
            <a:ext cx="1360931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0791" y="1480261"/>
            <a:ext cx="8820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034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8242" y="1234757"/>
            <a:ext cx="218859" cy="496798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88684" y="1160779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51447" y="1237488"/>
            <a:ext cx="219710" cy="4953000"/>
            <a:chOff x="6251447" y="1237488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0591" y="1237488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7" y="5980176"/>
              <a:ext cx="210312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60616" y="5922060"/>
            <a:ext cx="13157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2608" y="2091054"/>
            <a:ext cx="6819900" cy="3905885"/>
            <a:chOff x="292608" y="2091054"/>
            <a:chExt cx="6819900" cy="390588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0592" y="5786627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5787" y="4058411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5036" y="4114800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4684" y="4056887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455" y="4113275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2608" y="2284476"/>
              <a:ext cx="5458967" cy="334517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3098" y="2593670"/>
              <a:ext cx="196430" cy="1694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4565" y="2091054"/>
              <a:ext cx="1540510" cy="1553083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19164" y="5319776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18529" y="4976876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28054" y="4522089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8495" y="3762882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26530" y="3424173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30467" y="2945384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7866" y="258267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08750" y="1663446"/>
            <a:ext cx="676910" cy="636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465"/>
              </a:spcBef>
            </a:pP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05571" y="4637532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05571" y="2264664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41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px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Guarajuba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3345" marR="351155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10" dirty="0">
                <a:latin typeface="Carlito"/>
                <a:cs typeface="Carlito"/>
              </a:rPr>
              <a:t> entrada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de </a:t>
            </a:r>
            <a:r>
              <a:rPr sz="1400" spc="-10" dirty="0">
                <a:latin typeface="Carlito"/>
                <a:cs typeface="Carlito"/>
              </a:rPr>
              <a:t>Guarajuba</a:t>
            </a:r>
            <a:endParaRPr sz="1400">
              <a:latin typeface="Carlito"/>
              <a:cs typeface="Carlito"/>
            </a:endParaRPr>
          </a:p>
          <a:p>
            <a:pPr marL="133350">
              <a:lnSpc>
                <a:spcPct val="100000"/>
              </a:lnSpc>
              <a:spcBef>
                <a:spcPts val="13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758995" y="1323911"/>
            <a:ext cx="1043305" cy="740410"/>
            <a:chOff x="10758995" y="1323911"/>
            <a:chExt cx="1043305" cy="740410"/>
          </a:xfrm>
        </p:grpSpPr>
        <p:pic>
          <p:nvPicPr>
            <p:cNvPr id="30" name="object 30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68583" y="1333500"/>
              <a:ext cx="1024127" cy="720851"/>
            </a:xfrm>
            <a:prstGeom prst="rect">
              <a:avLst/>
            </a:prstGeom>
          </p:spPr>
        </p:pic>
        <p:sp>
          <p:nvSpPr>
            <p:cNvPr id="31" name="object 31">
              <a:hlinkClick r:id="rId12"/>
            </p:cNvPr>
            <p:cNvSpPr/>
            <p:nvPr/>
          </p:nvSpPr>
          <p:spPr>
            <a:xfrm>
              <a:off x="10763757" y="1328674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118850" y="105956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663" y="1327403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7697" y="1415033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035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5378" y="1167676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25565" y="1094993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187440" y="1170432"/>
            <a:ext cx="219710" cy="4954905"/>
            <a:chOff x="6187440" y="1170432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96584" y="1170432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87440" y="5913120"/>
              <a:ext cx="211836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97497" y="5855004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5091" y="2129027"/>
            <a:ext cx="6695440" cy="3802379"/>
            <a:chOff x="355091" y="2129027"/>
            <a:chExt cx="6695440" cy="380237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6583" y="5719572"/>
              <a:ext cx="210312" cy="2118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1780" y="3992879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2551" y="4049267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2200" y="3991355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1447" y="4047744"/>
              <a:ext cx="347472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5091" y="2129027"/>
              <a:ext cx="5399532" cy="338480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456045" y="5254244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55409" y="491109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64934" y="44565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45377" y="369671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63410" y="3358388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67347" y="2879216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84746" y="2516885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45377" y="20342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48805" y="15972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43088" y="45720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4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43088" y="2199132"/>
            <a:ext cx="3893820" cy="23260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454025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41,5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Norte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spc="-25" dirty="0">
                <a:latin typeface="Carlito"/>
                <a:cs typeface="Carlito"/>
              </a:rPr>
              <a:t>px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Guarajuba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endParaRPr sz="1400">
              <a:latin typeface="Carlito"/>
              <a:cs typeface="Carlito"/>
            </a:endParaRPr>
          </a:p>
          <a:p>
            <a:pPr marL="92075" marR="353060">
              <a:lnSpc>
                <a:spcPct val="114999"/>
              </a:lnSpc>
              <a:spcBef>
                <a:spcPts val="89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10" dirty="0">
                <a:latin typeface="Carlito"/>
                <a:cs typeface="Carlito"/>
              </a:rPr>
              <a:t> entrada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de </a:t>
            </a:r>
            <a:r>
              <a:rPr sz="1400" spc="-10" dirty="0">
                <a:latin typeface="Carlito"/>
                <a:cs typeface="Carlito"/>
              </a:rPr>
              <a:t>Guarajuba</a:t>
            </a:r>
            <a:endParaRPr sz="1400">
              <a:latin typeface="Carlito"/>
              <a:cs typeface="Carlito"/>
            </a:endParaRPr>
          </a:p>
          <a:p>
            <a:pPr marL="13144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57932" y="1833498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41977" y="1723263"/>
            <a:ext cx="1743710" cy="1553210"/>
            <a:chOff x="4641977" y="1723263"/>
            <a:chExt cx="1743710" cy="1553210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0488" y="2217064"/>
              <a:ext cx="195021" cy="1682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41977" y="1723263"/>
              <a:ext cx="1540510" cy="1553083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0696511" y="1258379"/>
            <a:ext cx="1043305" cy="738505"/>
            <a:chOff x="10696511" y="1258379"/>
            <a:chExt cx="1043305" cy="738505"/>
          </a:xfrm>
        </p:grpSpPr>
        <p:pic>
          <p:nvPicPr>
            <p:cNvPr id="34" name="object 34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06099" y="1267967"/>
              <a:ext cx="1024127" cy="719327"/>
            </a:xfrm>
            <a:prstGeom prst="rect">
              <a:avLst/>
            </a:prstGeom>
          </p:spPr>
        </p:pic>
        <p:sp>
          <p:nvSpPr>
            <p:cNvPr id="35" name="object 35">
              <a:hlinkClick r:id="rId11"/>
            </p:cNvPr>
            <p:cNvSpPr/>
            <p:nvPr/>
          </p:nvSpPr>
          <p:spPr>
            <a:xfrm>
              <a:off x="10701273" y="12631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1055857" y="99339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" y="1496567"/>
            <a:ext cx="1360931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0791" y="1584706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5089" y="2003297"/>
            <a:ext cx="9474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8242" y="1338389"/>
            <a:ext cx="218859" cy="49679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88684" y="1264666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51447" y="1341119"/>
            <a:ext cx="219710" cy="4953000"/>
            <a:chOff x="6251447" y="1341119"/>
            <a:chExt cx="219710" cy="4953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0591" y="1341119"/>
              <a:ext cx="210312" cy="210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7" y="6083808"/>
              <a:ext cx="210312" cy="21031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60616" y="6025692"/>
            <a:ext cx="13157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2608" y="1618996"/>
            <a:ext cx="6819900" cy="4481830"/>
            <a:chOff x="292608" y="1618996"/>
            <a:chExt cx="6819900" cy="448183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0592" y="5890260"/>
              <a:ext cx="210312" cy="210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5787" y="4162044"/>
              <a:ext cx="141731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5036" y="4218431"/>
              <a:ext cx="347472" cy="2743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4684" y="4160519"/>
              <a:ext cx="141732" cy="31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455" y="4216908"/>
              <a:ext cx="345948" cy="2743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2608" y="2324100"/>
              <a:ext cx="5439155" cy="33604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2717" y="1963369"/>
              <a:ext cx="197230" cy="16680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0753" y="1618996"/>
              <a:ext cx="1672463" cy="169417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19164" y="542401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8529" y="5080761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8054" y="4625797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8495" y="3527552"/>
            <a:ext cx="43370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30467" y="3049015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7866" y="268655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08750" y="220408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11797" y="1766773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05571" y="439064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05571" y="2368295"/>
            <a:ext cx="3893820" cy="109283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5m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48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Itacimirim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758995" y="1427543"/>
            <a:ext cx="1043305" cy="740410"/>
            <a:chOff x="10758995" y="1427543"/>
            <a:chExt cx="1043305" cy="740410"/>
          </a:xfrm>
        </p:grpSpPr>
        <p:pic>
          <p:nvPicPr>
            <p:cNvPr id="32" name="object 3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68583" y="1437131"/>
              <a:ext cx="1024127" cy="720851"/>
            </a:xfrm>
            <a:prstGeom prst="rect">
              <a:avLst/>
            </a:prstGeom>
          </p:spPr>
        </p:pic>
        <p:sp>
          <p:nvSpPr>
            <p:cNvPr id="33" name="object 33">
              <a:hlinkClick r:id="rId12"/>
            </p:cNvPr>
            <p:cNvSpPr/>
            <p:nvPr/>
          </p:nvSpPr>
          <p:spPr>
            <a:xfrm>
              <a:off x="10763757" y="1432305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118850" y="1163192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6" name="object 3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672" y="1496567"/>
            <a:ext cx="1360931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40791" y="1584706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037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25089" y="2003297"/>
            <a:ext cx="9474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8242" y="1338389"/>
            <a:ext cx="218859" cy="496798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88684" y="1264666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51447" y="1341119"/>
            <a:ext cx="219710" cy="4953000"/>
            <a:chOff x="6251447" y="1341119"/>
            <a:chExt cx="219710" cy="4953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0591" y="1341119"/>
              <a:ext cx="210312" cy="2103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1447" y="6083808"/>
              <a:ext cx="210312" cy="21031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60616" y="6025692"/>
            <a:ext cx="13157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6511" y="1554480"/>
            <a:ext cx="6826250" cy="4546600"/>
            <a:chOff x="286511" y="1554480"/>
            <a:chExt cx="6826250" cy="45466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0591" y="5890259"/>
              <a:ext cx="210312" cy="2103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5788" y="4162044"/>
              <a:ext cx="141731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5035" y="4218431"/>
              <a:ext cx="347472" cy="27431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4683" y="4160519"/>
              <a:ext cx="141732" cy="3169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456" y="4216908"/>
              <a:ext cx="345948" cy="27431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52717" y="1963369"/>
              <a:ext cx="197230" cy="1668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511" y="2461260"/>
              <a:ext cx="5582412" cy="33070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2098" y="1554480"/>
              <a:ext cx="1672589" cy="169430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6519164" y="542401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8529" y="5080761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8054" y="4625797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8495" y="3866515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26530" y="3527552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30467" y="3049015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47866" y="268655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08750" y="220408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11797" y="1766773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05571" y="439064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05571" y="2368295"/>
            <a:ext cx="3893820" cy="13258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 9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3m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12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49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Pontes </a:t>
            </a:r>
            <a:r>
              <a:rPr sz="1400" dirty="0">
                <a:latin typeface="Carlito"/>
                <a:cs typeface="Carlito"/>
              </a:rPr>
              <a:t>pós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de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254"/>
              </a:spcBef>
            </a:pPr>
            <a:r>
              <a:rPr sz="1400" spc="-10" dirty="0">
                <a:latin typeface="Carlito"/>
                <a:cs typeface="Carlito"/>
              </a:rPr>
              <a:t>Itacimirim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58995" y="1427543"/>
            <a:ext cx="1043305" cy="740410"/>
            <a:chOff x="10758995" y="1427543"/>
            <a:chExt cx="1043305" cy="740410"/>
          </a:xfrm>
        </p:grpSpPr>
        <p:pic>
          <p:nvPicPr>
            <p:cNvPr id="33" name="object 3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68583" y="1437131"/>
              <a:ext cx="1024127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2"/>
            </p:cNvPr>
            <p:cNvSpPr/>
            <p:nvPr/>
          </p:nvSpPr>
          <p:spPr>
            <a:xfrm>
              <a:off x="10763757" y="1432305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18850" y="1163192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004" y="1449324"/>
            <a:ext cx="1360932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9818" y="1537462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038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7194" y="1291145"/>
            <a:ext cx="218008" cy="49679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78015" y="1217422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9255" y="1293875"/>
            <a:ext cx="220979" cy="4953000"/>
            <a:chOff x="6239255" y="1293875"/>
            <a:chExt cx="220979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399" y="1293875"/>
              <a:ext cx="211836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9255" y="6036563"/>
              <a:ext cx="211836" cy="21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49948" y="5978753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3275" y="1632839"/>
            <a:ext cx="6798945" cy="4420870"/>
            <a:chOff x="303275" y="1632839"/>
            <a:chExt cx="6798945" cy="442087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399" y="5843016"/>
              <a:ext cx="211836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3596" y="4114800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4367" y="4172712"/>
              <a:ext cx="347472" cy="2727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016" y="4113276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4787" y="4169664"/>
              <a:ext cx="345947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3275" y="2700528"/>
              <a:ext cx="5401056" cy="27127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61862" y="1934476"/>
              <a:ext cx="195808" cy="1680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56429" y="1632839"/>
              <a:ext cx="1498600" cy="151815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08242" y="5376798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7606" y="5033517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7385" y="4578553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97573" y="381927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15861" y="3480942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9418" y="3001771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36817" y="2639314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97828" y="2156586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00876" y="1719453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94904" y="469392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94904" y="2321051"/>
            <a:ext cx="3893820" cy="1844039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x5m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48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S</a:t>
            </a:r>
            <a:r>
              <a:rPr sz="1400" dirty="0">
                <a:latin typeface="Carlito"/>
                <a:cs typeface="Carlito"/>
              </a:rPr>
              <a:t>entido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30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 </a:t>
            </a:r>
            <a:r>
              <a:rPr sz="1400" spc="-10" dirty="0">
                <a:latin typeface="Carlito"/>
                <a:cs typeface="Carlito"/>
              </a:rPr>
              <a:t>Itacimirim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13786" y="1956053"/>
            <a:ext cx="9474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Frontlight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48327" y="1380299"/>
            <a:ext cx="1043305" cy="740410"/>
            <a:chOff x="10748327" y="1380299"/>
            <a:chExt cx="1043305" cy="740410"/>
          </a:xfrm>
        </p:grpSpPr>
        <p:pic>
          <p:nvPicPr>
            <p:cNvPr id="33" name="object 3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57916" y="1389887"/>
              <a:ext cx="1024127" cy="720851"/>
            </a:xfrm>
            <a:prstGeom prst="rect">
              <a:avLst/>
            </a:prstGeom>
          </p:spPr>
        </p:pic>
        <p:sp>
          <p:nvSpPr>
            <p:cNvPr id="34" name="object 34">
              <a:hlinkClick r:id="rId12"/>
            </p:cNvPr>
            <p:cNvSpPr/>
            <p:nvPr/>
          </p:nvSpPr>
          <p:spPr>
            <a:xfrm>
              <a:off x="10753090" y="1385061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07928" y="111569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" y="140208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9208" y="1490218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039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7194" y="1243901"/>
            <a:ext cx="218008" cy="496798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77127" y="1170178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39255" y="1246632"/>
            <a:ext cx="219710" cy="4953000"/>
            <a:chOff x="6239255" y="1246632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399" y="1246632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9255" y="5989320"/>
              <a:ext cx="210312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49059" y="5931509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4800" y="2180082"/>
            <a:ext cx="6795770" cy="3826510"/>
            <a:chOff x="304800" y="2180082"/>
            <a:chExt cx="6795770" cy="382651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00" y="5795772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73596" y="4069080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4367" y="4125467"/>
              <a:ext cx="345948" cy="27279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2491" y="406603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3264" y="4122420"/>
              <a:ext cx="347471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800" y="2462784"/>
              <a:ext cx="5404104" cy="32064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71134" y="2672029"/>
              <a:ext cx="197230" cy="16680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27652" y="2180082"/>
              <a:ext cx="1518539" cy="131991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07226" y="5329173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6718" y="4986273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6369" y="4531232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96558" y="377228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14845" y="3433698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18909" y="2954273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36181" y="259207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96939" y="2109978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9986" y="1673097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94904" y="4646676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94904" y="2275332"/>
            <a:ext cx="389255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37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396875">
              <a:lnSpc>
                <a:spcPct val="114999"/>
              </a:lnSpc>
              <a:spcBef>
                <a:spcPts val="88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3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10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PX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condomínio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Conto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do Mar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09494" y="1908428"/>
            <a:ext cx="605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48327" y="1333055"/>
            <a:ext cx="1042035" cy="740410"/>
            <a:chOff x="10748327" y="1333055"/>
            <a:chExt cx="1042035" cy="740410"/>
          </a:xfrm>
        </p:grpSpPr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57916" y="1342643"/>
              <a:ext cx="1022603" cy="72085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753090" y="1337817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07039" y="106908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2816" y="1496567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50849" y="1584706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040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8529" y="1336840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98716" y="1264411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60591" y="1339596"/>
            <a:ext cx="219710" cy="4954905"/>
            <a:chOff x="6260591" y="1339596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9735" y="1339596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60591" y="6083808"/>
              <a:ext cx="211836" cy="21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70650" y="6025083"/>
            <a:ext cx="13150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81940" y="2650045"/>
            <a:ext cx="6841490" cy="3450590"/>
            <a:chOff x="281940" y="2650045"/>
            <a:chExt cx="6841490" cy="34505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9736" y="5890259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94931" y="4162043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75704" y="4218431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5351" y="4160519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599" y="4216907"/>
              <a:ext cx="347472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3867" y="3152152"/>
              <a:ext cx="195808" cy="1680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1940" y="2706623"/>
              <a:ext cx="5407152" cy="28956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08169" y="2650045"/>
              <a:ext cx="1458595" cy="1172019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529196" y="5423712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8561" y="5080508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38086" y="4626102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8529" y="3866133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36563" y="3527805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40500" y="3049015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57898" y="2686303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18909" y="2203830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21957" y="17670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16240" y="474116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16240" y="2368295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185"/>
              </a:spcBef>
            </a:pPr>
            <a:r>
              <a:rPr sz="1400" b="1" spc="-20" dirty="0">
                <a:latin typeface="Carlito"/>
                <a:cs typeface="Carlito"/>
              </a:rPr>
              <a:t>Localização: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23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S</a:t>
            </a:r>
            <a:r>
              <a:rPr sz="1400" dirty="0">
                <a:latin typeface="Carlito"/>
                <a:cs typeface="Carlito"/>
              </a:rPr>
              <a:t>entido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129539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Referência</a:t>
            </a:r>
            <a:r>
              <a:rPr sz="1400" b="1" spc="1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-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Polícia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Rodoviária</a:t>
            </a:r>
            <a:r>
              <a:rPr sz="1400" spc="-50" dirty="0">
                <a:latin typeface="Carlito"/>
                <a:cs typeface="Carlito"/>
              </a:rPr>
              <a:t> - </a:t>
            </a:r>
            <a:r>
              <a:rPr sz="1400" spc="-20" dirty="0">
                <a:latin typeface="Carlito"/>
                <a:cs typeface="Carlito"/>
              </a:rPr>
              <a:t>300m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831083" y="2002916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69663" y="1427543"/>
            <a:ext cx="1043305" cy="738505"/>
            <a:chOff x="10769663" y="1427543"/>
            <a:chExt cx="1043305" cy="738505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79252" y="1437131"/>
              <a:ext cx="1024127" cy="719327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0774426" y="1432305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129009" y="1162939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79" y="1260347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3231" y="1348562"/>
            <a:ext cx="129260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041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9094" y="1102144"/>
            <a:ext cx="218008" cy="496950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39027" y="1028827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01155" y="1104900"/>
            <a:ext cx="219710" cy="4953000"/>
            <a:chOff x="6201155" y="1104900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0299" y="1104900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01155" y="5847588"/>
              <a:ext cx="210312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10959" y="5789472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0975" y="2512631"/>
            <a:ext cx="6881495" cy="3352165"/>
            <a:chOff x="180975" y="2512631"/>
            <a:chExt cx="6881495" cy="335216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0300" y="5654039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5496" y="3927347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6268" y="3983736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4391" y="3924300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5164" y="3982211"/>
              <a:ext cx="347471" cy="2727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3034" y="3737305"/>
              <a:ext cx="197230" cy="1668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500" y="2522220"/>
              <a:ext cx="5535168" cy="280568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5737" y="2517394"/>
              <a:ext cx="5544820" cy="2815590"/>
            </a:xfrm>
            <a:custGeom>
              <a:avLst/>
              <a:gdLst/>
              <a:ahLst/>
              <a:cxnLst/>
              <a:rect l="l" t="t" r="r" b="b"/>
              <a:pathLst>
                <a:path w="5544820" h="2815590">
                  <a:moveTo>
                    <a:pt x="0" y="2815208"/>
                  </a:moveTo>
                  <a:lnTo>
                    <a:pt x="5544693" y="2815208"/>
                  </a:lnTo>
                  <a:lnTo>
                    <a:pt x="5544693" y="0"/>
                  </a:lnTo>
                  <a:lnTo>
                    <a:pt x="0" y="0"/>
                  </a:lnTo>
                  <a:lnTo>
                    <a:pt x="0" y="2815208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75403" y="3331463"/>
              <a:ext cx="481584" cy="4892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54550" y="2711958"/>
              <a:ext cx="1403730" cy="106857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469126" y="5187822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68871" y="484492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78270" y="4390135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8839" y="363092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76746" y="3292221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0809" y="281249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8082" y="2450719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58839" y="1968500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462140" y="1531365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56804" y="4504944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4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956804" y="2133600"/>
            <a:ext cx="3892550" cy="182880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15,8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1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409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1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antes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0" dirty="0">
                <a:latin typeface="Carlito"/>
                <a:cs typeface="Carlito"/>
              </a:rPr>
              <a:t> Pedágio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19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71394" y="1766391"/>
            <a:ext cx="6064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10227" y="1191450"/>
            <a:ext cx="1043305" cy="740410"/>
            <a:chOff x="10710227" y="1191450"/>
            <a:chExt cx="1043305" cy="740410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19816" y="1200912"/>
              <a:ext cx="1024127" cy="720851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0714990" y="1196213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069193" y="92760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60" y="2318004"/>
            <a:ext cx="5341620" cy="31714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88" y="1216152"/>
            <a:ext cx="1362456" cy="7452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7016" y="1304366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042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7301" y="1722577"/>
            <a:ext cx="6064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5002" y="1057948"/>
            <a:ext cx="218008" cy="496951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64934" y="984630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227064" y="1060703"/>
            <a:ext cx="219710" cy="4953000"/>
            <a:chOff x="6227064" y="1060703"/>
            <a:chExt cx="219710" cy="495300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6208" y="1060703"/>
              <a:ext cx="210312" cy="210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7064" y="5803391"/>
              <a:ext cx="210312" cy="21031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36867" y="574466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210300" y="3880103"/>
            <a:ext cx="878205" cy="1940560"/>
            <a:chOff x="6210300" y="3880103"/>
            <a:chExt cx="878205" cy="194056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6207" y="5609843"/>
              <a:ext cx="210312" cy="2103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1404" y="3883151"/>
              <a:ext cx="141731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2176" y="3939539"/>
              <a:ext cx="345948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0300" y="3880103"/>
              <a:ext cx="141732" cy="3169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91072" y="3936491"/>
              <a:ext cx="347472" cy="27431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38875" y="4324108"/>
              <a:ext cx="195808" cy="168008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495415" y="5143880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94779" y="4800727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4178" y="4345635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4746" y="3586353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2654" y="3248025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6718" y="276854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23990" y="240652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5001" y="192366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8048" y="1486611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82711" y="4460747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50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82711" y="1920239"/>
            <a:ext cx="3892550" cy="245364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 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348740">
              <a:lnSpc>
                <a:spcPts val="2990"/>
              </a:lnSpc>
              <a:spcBef>
                <a:spcPts val="1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lona: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11,75</a:t>
            </a:r>
            <a:r>
              <a:rPr sz="1400" b="1" spc="3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x</a:t>
            </a:r>
            <a:r>
              <a:rPr sz="1400" b="1" spc="-2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3,75m Localização: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7.5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Busca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97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393065">
              <a:lnSpc>
                <a:spcPct val="114999"/>
              </a:lnSpc>
              <a:spcBef>
                <a:spcPts val="89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spc="-20" dirty="0">
                <a:latin typeface="Carlito"/>
                <a:cs typeface="Carlito"/>
              </a:rPr>
              <a:t>Próximo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 </a:t>
            </a:r>
            <a:r>
              <a:rPr sz="1400" spc="-25" dirty="0">
                <a:latin typeface="Carlito"/>
                <a:cs typeface="Carlito"/>
              </a:rPr>
              <a:t>via </a:t>
            </a:r>
            <a:r>
              <a:rPr sz="1400" spc="-10" dirty="0">
                <a:latin typeface="Carlito"/>
                <a:cs typeface="Carlito"/>
              </a:rPr>
              <a:t>metropolitana.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0736135" y="1147127"/>
            <a:ext cx="1043305" cy="740410"/>
            <a:chOff x="10736135" y="1147127"/>
            <a:chExt cx="1043305" cy="740410"/>
          </a:xfrm>
        </p:grpSpPr>
        <p:pic>
          <p:nvPicPr>
            <p:cNvPr id="31" name="object 31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45723" y="1156715"/>
              <a:ext cx="1024127" cy="720851"/>
            </a:xfrm>
            <a:prstGeom prst="rect">
              <a:avLst/>
            </a:prstGeom>
          </p:spPr>
        </p:pic>
        <p:sp>
          <p:nvSpPr>
            <p:cNvPr id="32" name="object 32">
              <a:hlinkClick r:id="rId11"/>
            </p:cNvPr>
            <p:cNvSpPr/>
            <p:nvPr/>
          </p:nvSpPr>
          <p:spPr>
            <a:xfrm>
              <a:off x="10740897" y="1151889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1095101" y="883158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5931408"/>
            <a:ext cx="3531107" cy="797051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0" y="129539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1"/>
                </a:lnTo>
                <a:lnTo>
                  <a:pt x="12192000" y="5227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234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31791" y="3828415"/>
            <a:ext cx="2238248" cy="187680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02535" y="3813047"/>
            <a:ext cx="1700784" cy="56083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763" y="1421891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5797" y="1508836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044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3478" y="1262164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64046" y="1189100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25540" y="1264919"/>
            <a:ext cx="219710" cy="4954905"/>
            <a:chOff x="6225540" y="1264919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4684" y="1264919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5540" y="6007608"/>
              <a:ext cx="211836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35978" y="5950407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5048" y="2293620"/>
            <a:ext cx="6323330" cy="4107179"/>
            <a:chOff x="765048" y="2293620"/>
            <a:chExt cx="6323330" cy="4107179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4683" y="5814060"/>
              <a:ext cx="210312" cy="2118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880" y="4087368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0651" y="4143755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0300" y="4085844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9548" y="4142232"/>
              <a:ext cx="347472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59195" y="5094376"/>
              <a:ext cx="195008" cy="168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66894" y="5178234"/>
              <a:ext cx="1248371" cy="12224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048" y="2293620"/>
              <a:ext cx="4579620" cy="344424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494145" y="5348478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93509" y="5005196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03034" y="4550105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3477" y="3791204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1765" y="3452621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5447" y="2973451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22846" y="261099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3858" y="2128773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6905" y="1691766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81188" y="466496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60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432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passeio/8%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981188" y="2293620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19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5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Eucalipto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355600">
              <a:lnSpc>
                <a:spcPct val="114999"/>
              </a:lnSpc>
              <a:spcBef>
                <a:spcPts val="89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10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Em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frente</a:t>
            </a:r>
            <a:r>
              <a:rPr sz="1400" dirty="0">
                <a:latin typeface="Carlito"/>
                <a:cs typeface="Carlito"/>
              </a:rPr>
              <a:t> ao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condomínio Interlagos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96032" y="1927605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734611" y="1352867"/>
            <a:ext cx="1043305" cy="738505"/>
            <a:chOff x="10734611" y="1352867"/>
            <a:chExt cx="1043305" cy="738505"/>
          </a:xfrm>
        </p:grpSpPr>
        <p:pic>
          <p:nvPicPr>
            <p:cNvPr id="33" name="object 33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44199" y="1362456"/>
              <a:ext cx="1024127" cy="719327"/>
            </a:xfrm>
            <a:prstGeom prst="rect">
              <a:avLst/>
            </a:prstGeom>
          </p:spPr>
        </p:pic>
        <p:sp>
          <p:nvSpPr>
            <p:cNvPr id="34" name="object 34">
              <a:hlinkClick r:id="rId11"/>
            </p:cNvPr>
            <p:cNvSpPr/>
            <p:nvPr/>
          </p:nvSpPr>
          <p:spPr>
            <a:xfrm>
              <a:off x="10739373" y="1357630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093957" y="1087882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7763" y="1421891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5797" y="1508836"/>
            <a:ext cx="8851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045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83478" y="1262164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64046" y="1189100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25540" y="1264919"/>
            <a:ext cx="219710" cy="4954905"/>
            <a:chOff x="6225540" y="1264919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4684" y="1264919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5540" y="6007608"/>
              <a:ext cx="211836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35978" y="5950407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07466" y="2250567"/>
            <a:ext cx="6781165" cy="3775710"/>
            <a:chOff x="307466" y="2250567"/>
            <a:chExt cx="6781165" cy="377571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34683" y="5814060"/>
              <a:ext cx="210312" cy="2118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880" y="4087368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0651" y="4143756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10300" y="4085844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9547" y="4142232"/>
              <a:ext cx="347472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991" y="2260092"/>
              <a:ext cx="5405628" cy="339852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12229" y="2255329"/>
              <a:ext cx="5415280" cy="3408045"/>
            </a:xfrm>
            <a:custGeom>
              <a:avLst/>
              <a:gdLst/>
              <a:ahLst/>
              <a:cxnLst/>
              <a:rect l="l" t="t" r="r" b="b"/>
              <a:pathLst>
                <a:path w="5415280" h="3408045">
                  <a:moveTo>
                    <a:pt x="0" y="3408045"/>
                  </a:moveTo>
                  <a:lnTo>
                    <a:pt x="5415153" y="3408045"/>
                  </a:lnTo>
                  <a:lnTo>
                    <a:pt x="5415153" y="0"/>
                  </a:lnTo>
                  <a:lnTo>
                    <a:pt x="0" y="0"/>
                  </a:lnTo>
                  <a:lnTo>
                    <a:pt x="0" y="3408045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494145" y="5348478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493509" y="5005196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03034" y="4550105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83477" y="3791204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01765" y="3452621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05447" y="2973451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22846" y="261099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83858" y="2128773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86905" y="1691766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81188" y="4664964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50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80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432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passeio/8%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81188" y="2293620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6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Busca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Central</a:t>
            </a:r>
            <a:r>
              <a:rPr sz="14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296545">
              <a:lnSpc>
                <a:spcPct val="114999"/>
              </a:lnSpc>
              <a:spcBef>
                <a:spcPts val="89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6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Em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frente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 Vida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31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96032" y="1927605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281170" y="4278769"/>
            <a:ext cx="1673860" cy="1608455"/>
            <a:chOff x="4281170" y="4278769"/>
            <a:chExt cx="1673860" cy="1608455"/>
          </a:xfrm>
        </p:grpSpPr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58815" y="5095189"/>
              <a:ext cx="195808" cy="16680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81170" y="4278769"/>
              <a:ext cx="1659508" cy="160845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0734611" y="1352867"/>
            <a:ext cx="1043305" cy="738505"/>
            <a:chOff x="10734611" y="1352867"/>
            <a:chExt cx="1043305" cy="738505"/>
          </a:xfrm>
        </p:grpSpPr>
        <p:pic>
          <p:nvPicPr>
            <p:cNvPr id="35" name="object 35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44199" y="1362456"/>
              <a:ext cx="1024127" cy="719327"/>
            </a:xfrm>
            <a:prstGeom prst="rect">
              <a:avLst/>
            </a:prstGeom>
          </p:spPr>
        </p:pic>
        <p:sp>
          <p:nvSpPr>
            <p:cNvPr id="36" name="object 36">
              <a:hlinkClick r:id="rId11"/>
            </p:cNvPr>
            <p:cNvSpPr/>
            <p:nvPr/>
          </p:nvSpPr>
          <p:spPr>
            <a:xfrm>
              <a:off x="10739373" y="1357630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093957" y="1087882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" y="1440180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9285" y="1527758"/>
            <a:ext cx="1326947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3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046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9490" y="1280452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60057" y="1208023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21552" y="1283208"/>
            <a:ext cx="220979" cy="4954905"/>
            <a:chOff x="6321552" y="1283208"/>
            <a:chExt cx="220979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0696" y="1283208"/>
              <a:ext cx="211835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1552" y="6027419"/>
              <a:ext cx="211835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32244" y="5969304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306311" y="4104132"/>
            <a:ext cx="878205" cy="1940560"/>
            <a:chOff x="6306311" y="4104132"/>
            <a:chExt cx="878205" cy="194056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0695" y="5833872"/>
              <a:ext cx="211835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5891" y="4105656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6663" y="4162044"/>
              <a:ext cx="347472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6311" y="4104132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7083" y="4160520"/>
              <a:ext cx="345947" cy="27431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590538" y="536727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9903" y="502412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99301" y="4569714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79869" y="3809492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7777" y="347141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01714" y="299206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19113" y="2629915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80123" y="2147696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83171" y="1710309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77200" y="4684776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77200" y="2311907"/>
            <a:ext cx="3893820" cy="20777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 x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ou</a:t>
            </a:r>
            <a:r>
              <a:rPr sz="1400" b="1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PAPEL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7,5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Busca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9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 marR="1054100">
              <a:lnSpc>
                <a:spcPct val="114999"/>
              </a:lnSpc>
              <a:spcBef>
                <a:spcPts val="875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8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40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Em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frente</a:t>
            </a:r>
            <a:r>
              <a:rPr sz="1400" dirty="0">
                <a:latin typeface="Carlito"/>
                <a:cs typeface="Carlito"/>
              </a:rPr>
              <a:t> a </a:t>
            </a:r>
            <a:r>
              <a:rPr sz="1400" spc="-25" dirty="0">
                <a:latin typeface="Carlito"/>
                <a:cs typeface="Carlito"/>
              </a:rPr>
              <a:t>via </a:t>
            </a:r>
            <a:r>
              <a:rPr sz="1400" spc="-10" dirty="0">
                <a:latin typeface="Carlito"/>
                <a:cs typeface="Carlito"/>
              </a:rPr>
              <a:t>metropolitana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92679" y="1945970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11455" y="2588832"/>
            <a:ext cx="5839460" cy="3274060"/>
            <a:chOff x="211455" y="2588832"/>
            <a:chExt cx="5839460" cy="3274060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4826" y="5151577"/>
              <a:ext cx="195808" cy="1668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0979" y="2598420"/>
              <a:ext cx="5571744" cy="285140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16217" y="2593594"/>
              <a:ext cx="5581650" cy="2861310"/>
            </a:xfrm>
            <a:custGeom>
              <a:avLst/>
              <a:gdLst/>
              <a:ahLst/>
              <a:cxnLst/>
              <a:rect l="l" t="t" r="r" b="b"/>
              <a:pathLst>
                <a:path w="5581650" h="2861310">
                  <a:moveTo>
                    <a:pt x="0" y="2860929"/>
                  </a:moveTo>
                  <a:lnTo>
                    <a:pt x="5581269" y="2860929"/>
                  </a:lnTo>
                  <a:lnTo>
                    <a:pt x="5581269" y="0"/>
                  </a:lnTo>
                  <a:lnTo>
                    <a:pt x="0" y="0"/>
                  </a:lnTo>
                  <a:lnTo>
                    <a:pt x="0" y="2860929"/>
                  </a:lnTo>
                  <a:close/>
                </a:path>
              </a:pathLst>
            </a:custGeom>
            <a:ln w="9523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9808" y="3508248"/>
              <a:ext cx="266699" cy="26974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83531" y="4254271"/>
              <a:ext cx="1659509" cy="1608455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0830623" y="1371155"/>
            <a:ext cx="1043305" cy="738505"/>
            <a:chOff x="10830623" y="1371155"/>
            <a:chExt cx="1043305" cy="738505"/>
          </a:xfrm>
        </p:grpSpPr>
        <p:pic>
          <p:nvPicPr>
            <p:cNvPr id="36" name="object 36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40211" y="1380743"/>
              <a:ext cx="1024127" cy="719327"/>
            </a:xfrm>
            <a:prstGeom prst="rect">
              <a:avLst/>
            </a:prstGeom>
          </p:spPr>
        </p:pic>
        <p:sp>
          <p:nvSpPr>
            <p:cNvPr id="37" name="object 37">
              <a:hlinkClick r:id="rId13"/>
            </p:cNvPr>
            <p:cNvSpPr/>
            <p:nvPr/>
          </p:nvSpPr>
          <p:spPr>
            <a:xfrm>
              <a:off x="10835385" y="1375917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1190223" y="110617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9" name="object 3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23" y="1411224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6913" y="1499996"/>
            <a:ext cx="1362456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 err="1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047</a:t>
            </a:r>
            <a:r>
              <a:rPr lang="pt-BR" sz="1400" b="1" spc="-25" dirty="0">
                <a:solidFill>
                  <a:srgbClr val="575757"/>
                </a:solidFill>
                <a:latin typeface="Tahoma"/>
                <a:cs typeface="Tahoma"/>
              </a:rPr>
              <a:t> - VP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6338" y="1253020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86271" y="1179703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48400" y="1255775"/>
            <a:ext cx="219710" cy="4953000"/>
            <a:chOff x="6248400" y="1255775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7544" y="1255775"/>
              <a:ext cx="210312" cy="2103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8400" y="5998463"/>
              <a:ext cx="210312" cy="2103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58203" y="5940958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1351" y="2491295"/>
            <a:ext cx="6968490" cy="3524250"/>
            <a:chOff x="141351" y="2491295"/>
            <a:chExt cx="6968490" cy="352425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7543" y="5804916"/>
              <a:ext cx="210312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740" y="4078223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63511" y="4134611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31635" y="4075175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2408" y="4131563"/>
              <a:ext cx="347471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80278" y="5453290"/>
              <a:ext cx="197230" cy="1668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876" y="2500883"/>
              <a:ext cx="5597652" cy="29397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6113" y="2496057"/>
              <a:ext cx="5607685" cy="2949575"/>
            </a:xfrm>
            <a:custGeom>
              <a:avLst/>
              <a:gdLst/>
              <a:ahLst/>
              <a:cxnLst/>
              <a:rect l="l" t="t" r="r" b="b"/>
              <a:pathLst>
                <a:path w="5607685" h="2949575">
                  <a:moveTo>
                    <a:pt x="0" y="2949320"/>
                  </a:moveTo>
                  <a:lnTo>
                    <a:pt x="5607177" y="2949320"/>
                  </a:lnTo>
                  <a:lnTo>
                    <a:pt x="5607177" y="0"/>
                  </a:lnTo>
                  <a:lnTo>
                    <a:pt x="0" y="0"/>
                  </a:lnTo>
                  <a:lnTo>
                    <a:pt x="0" y="2949320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6" y="3509771"/>
              <a:ext cx="463295" cy="4693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57649" y="4392866"/>
              <a:ext cx="1922399" cy="136525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516369" y="53389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5861" y="4995798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25514" y="454126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05702" y="3781805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23990" y="344309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27672" y="2963926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45071" y="2601595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06082" y="2119376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509131" y="1681937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04047" y="4655820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3050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4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04047" y="2284476"/>
            <a:ext cx="3892550" cy="221932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10x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20m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306830">
              <a:lnSpc>
                <a:spcPct val="177200"/>
              </a:lnSpc>
            </a:pP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Formato</a:t>
            </a:r>
            <a:r>
              <a:rPr sz="14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final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lona:</a:t>
            </a:r>
            <a:r>
              <a:rPr sz="1400" b="1" spc="-3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8,82</a:t>
            </a:r>
            <a:r>
              <a:rPr sz="1400" b="1" spc="1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X</a:t>
            </a:r>
            <a:r>
              <a:rPr sz="1400" b="1" spc="-5" dirty="0">
                <a:latin typeface="Carlito"/>
                <a:cs typeface="Carlito"/>
              </a:rPr>
              <a:t> </a:t>
            </a:r>
            <a:r>
              <a:rPr sz="1400" b="1" spc="-10" dirty="0">
                <a:latin typeface="Carlito"/>
                <a:cs typeface="Carlito"/>
              </a:rPr>
              <a:t>18,21m </a:t>
            </a: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Prédio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REFRAN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006EC0"/>
                </a:solidFill>
                <a:latin typeface="Carlito"/>
                <a:cs typeface="Carlito"/>
              </a:rPr>
              <a:t>-</a:t>
            </a:r>
            <a:r>
              <a:rPr sz="1400" b="1" spc="-1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10"/>
              </a:spcBef>
            </a:pPr>
            <a:r>
              <a:rPr sz="1400" b="1" spc="-20" dirty="0">
                <a:latin typeface="Carlito"/>
                <a:cs typeface="Carlito"/>
              </a:rPr>
              <a:t>Ponto</a:t>
            </a:r>
            <a:r>
              <a:rPr sz="1400" b="1" spc="-45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de</a:t>
            </a:r>
            <a:r>
              <a:rPr sz="1400" b="1" spc="-30" dirty="0">
                <a:latin typeface="Carlito"/>
                <a:cs typeface="Carlito"/>
              </a:rPr>
              <a:t> </a:t>
            </a:r>
            <a:r>
              <a:rPr sz="1400" b="1" spc="-20" dirty="0">
                <a:latin typeface="Carlito"/>
                <a:cs typeface="Carlito"/>
              </a:rPr>
              <a:t>Referência</a:t>
            </a:r>
            <a:r>
              <a:rPr sz="1400" b="1" spc="-9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90" dirty="0">
                <a:latin typeface="Trebuchet MS"/>
                <a:cs typeface="Trebuchet MS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Aeroporto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9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18638" y="1917953"/>
            <a:ext cx="604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757471" y="1342199"/>
            <a:ext cx="1042035" cy="740410"/>
            <a:chOff x="10757471" y="1342199"/>
            <a:chExt cx="1042035" cy="740410"/>
          </a:xfrm>
        </p:grpSpPr>
        <p:pic>
          <p:nvPicPr>
            <p:cNvPr id="35" name="object 35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67059" y="1351787"/>
              <a:ext cx="1022603" cy="720851"/>
            </a:xfrm>
            <a:prstGeom prst="rect">
              <a:avLst/>
            </a:prstGeom>
          </p:spPr>
        </p:pic>
        <p:sp>
          <p:nvSpPr>
            <p:cNvPr id="36" name="object 36">
              <a:hlinkClick r:id="rId13"/>
            </p:cNvPr>
            <p:cNvSpPr/>
            <p:nvPr/>
          </p:nvSpPr>
          <p:spPr>
            <a:xfrm>
              <a:off x="10762233" y="1346961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1116182" y="107848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482975">
              <a:lnSpc>
                <a:spcPct val="100000"/>
              </a:lnSpc>
              <a:spcBef>
                <a:spcPts val="95"/>
              </a:spcBef>
            </a:pPr>
            <a:r>
              <a:rPr dirty="0"/>
              <a:t>LAURO</a:t>
            </a:r>
            <a:r>
              <a:rPr spc="-110" dirty="0"/>
              <a:t> </a:t>
            </a:r>
            <a:r>
              <a:rPr dirty="0"/>
              <a:t>DE</a:t>
            </a:r>
            <a:r>
              <a:rPr spc="-120" dirty="0"/>
              <a:t> </a:t>
            </a:r>
            <a:r>
              <a:rPr spc="-10" dirty="0"/>
              <a:t>FREITAS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727" y="1115567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456" y="1204087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057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6441" y="957364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45326" y="866393"/>
            <a:ext cx="5835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Sauípe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18503" y="960119"/>
            <a:ext cx="219710" cy="4953000"/>
            <a:chOff x="6318503" y="960119"/>
            <a:chExt cx="219710" cy="49530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2511" y="960119"/>
              <a:ext cx="155447" cy="155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8503" y="5702808"/>
              <a:ext cx="210311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28307" y="564499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301740" y="1082039"/>
            <a:ext cx="878205" cy="4638040"/>
            <a:chOff x="6301740" y="1082039"/>
            <a:chExt cx="878205" cy="463804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7648" y="5509260"/>
              <a:ext cx="210311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2844" y="3782567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3616" y="3838955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1740" y="3779519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2512" y="3835907"/>
              <a:ext cx="347471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0884" y="1082039"/>
              <a:ext cx="268223" cy="2667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586855" y="5043296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6219" y="470014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95618" y="4245051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6186" y="3485515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94093" y="3146882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98157" y="266827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15430" y="2305939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76186" y="1823161"/>
            <a:ext cx="677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9489" y="13860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88995" y="1621993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296915" y="244805"/>
            <a:ext cx="1605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SALVADOR</a:t>
            </a: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943088" y="45720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3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dirty="0">
                <a:latin typeface="Carlito"/>
                <a:cs typeface="Carlito"/>
              </a:rPr>
              <a:t>70</a:t>
            </a:r>
            <a:r>
              <a:rPr sz="1200" spc="6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100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4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43088" y="2199132"/>
            <a:ext cx="3893820" cy="146812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12,0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4,0m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75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768985">
              <a:lnSpc>
                <a:spcPct val="174300"/>
              </a:lnSpc>
              <a:spcBef>
                <a:spcPts val="4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74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5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px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0" dirty="0">
                <a:latin typeface="Carlito"/>
                <a:cs typeface="Carlito"/>
              </a:rPr>
              <a:t> Sauípe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Norte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71272" y="536066"/>
            <a:ext cx="6002655" cy="4862195"/>
            <a:chOff x="271272" y="536066"/>
            <a:chExt cx="6002655" cy="4862195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6412" y="536066"/>
              <a:ext cx="1707007" cy="17797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1272" y="2206752"/>
              <a:ext cx="5539740" cy="3191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3023870">
              <a:lnSpc>
                <a:spcPct val="100000"/>
              </a:lnSpc>
              <a:spcBef>
                <a:spcPts val="95"/>
              </a:spcBef>
            </a:pPr>
            <a:r>
              <a:rPr dirty="0"/>
              <a:t>Perfil</a:t>
            </a:r>
            <a:r>
              <a:rPr spc="-100" dirty="0"/>
              <a:t> </a:t>
            </a:r>
            <a:r>
              <a:rPr dirty="0"/>
              <a:t>do</a:t>
            </a:r>
            <a:r>
              <a:rPr spc="-110" dirty="0"/>
              <a:t> </a:t>
            </a:r>
            <a:r>
              <a:rPr dirty="0"/>
              <a:t>Usuário</a:t>
            </a:r>
            <a:r>
              <a:rPr spc="-114" dirty="0"/>
              <a:t> </a:t>
            </a:r>
            <a:r>
              <a:rPr dirty="0"/>
              <a:t>Rota</a:t>
            </a:r>
            <a:r>
              <a:rPr spc="-85" dirty="0"/>
              <a:t> </a:t>
            </a:r>
            <a:r>
              <a:rPr spc="-25" dirty="0"/>
              <a:t>99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1225" y="6202476"/>
            <a:ext cx="606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Fonte: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CLN.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60805" y="2077211"/>
            <a:ext cx="504812" cy="110185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55090" y="1275207"/>
            <a:ext cx="2148205" cy="66179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4076" y="2126272"/>
            <a:ext cx="609803" cy="108758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8558" y="3968013"/>
            <a:ext cx="4391787" cy="25256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19057" y="1697608"/>
            <a:ext cx="1376426" cy="137642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29953" y="1938350"/>
            <a:ext cx="372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24%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034653" y="2558287"/>
            <a:ext cx="371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53%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20353" y="1919731"/>
            <a:ext cx="3714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FFFFFF"/>
                </a:solidFill>
                <a:latin typeface="Carlito"/>
                <a:cs typeface="Carlito"/>
              </a:rPr>
              <a:t>23%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64956" y="1226947"/>
            <a:ext cx="1579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44526A"/>
                </a:solidFill>
                <a:latin typeface="Carlito"/>
                <a:cs typeface="Carlito"/>
              </a:rPr>
              <a:t>Classe</a:t>
            </a:r>
            <a:r>
              <a:rPr sz="1600" b="1" spc="-40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44526A"/>
                </a:solidFill>
                <a:latin typeface="Carlito"/>
                <a:cs typeface="Carlito"/>
              </a:rPr>
              <a:t>Social-</a:t>
            </a:r>
            <a:r>
              <a:rPr sz="1600" b="1" spc="-70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b="1" spc="-20" dirty="0">
                <a:solidFill>
                  <a:srgbClr val="44526A"/>
                </a:solidFill>
                <a:latin typeface="Carlito"/>
                <a:cs typeface="Carlito"/>
              </a:rPr>
              <a:t>2023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37347" y="3436621"/>
            <a:ext cx="111250" cy="11277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888985" y="3323919"/>
            <a:ext cx="6965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4526A"/>
                </a:solidFill>
                <a:latin typeface="Carlito"/>
                <a:cs typeface="Carlito"/>
              </a:rPr>
              <a:t>Classe</a:t>
            </a:r>
            <a:r>
              <a:rPr sz="1600" spc="-65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44526A"/>
                </a:solidFill>
                <a:latin typeface="Carlito"/>
                <a:cs typeface="Carlito"/>
              </a:rPr>
              <a:t>A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795004" y="3436621"/>
            <a:ext cx="111250" cy="1127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8946260" y="3323919"/>
            <a:ext cx="6896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4526A"/>
                </a:solidFill>
                <a:latin typeface="Carlito"/>
                <a:cs typeface="Carlito"/>
              </a:rPr>
              <a:t>Classe</a:t>
            </a:r>
            <a:r>
              <a:rPr sz="1600" spc="-70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44526A"/>
                </a:solidFill>
                <a:latin typeface="Carlito"/>
                <a:cs typeface="Carlito"/>
              </a:rPr>
              <a:t>B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45040" y="3436621"/>
            <a:ext cx="111250" cy="11277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9996296" y="3323919"/>
            <a:ext cx="11569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44526A"/>
                </a:solidFill>
                <a:latin typeface="Carlito"/>
                <a:cs typeface="Carlito"/>
              </a:rPr>
              <a:t>Classe</a:t>
            </a:r>
            <a:r>
              <a:rPr sz="1600" spc="-45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4526A"/>
                </a:solidFill>
                <a:latin typeface="Carlito"/>
                <a:cs typeface="Carlito"/>
              </a:rPr>
              <a:t>C/</a:t>
            </a:r>
            <a:r>
              <a:rPr sz="1600" spc="-30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44526A"/>
                </a:solidFill>
                <a:latin typeface="Carlito"/>
                <a:cs typeface="Carlito"/>
              </a:rPr>
              <a:t>D/</a:t>
            </a:r>
            <a:r>
              <a:rPr sz="1600" spc="-30" dirty="0">
                <a:solidFill>
                  <a:srgbClr val="44526A"/>
                </a:solidFill>
                <a:latin typeface="Carlito"/>
                <a:cs typeface="Carlito"/>
              </a:rPr>
              <a:t> </a:t>
            </a:r>
            <a:r>
              <a:rPr sz="1600" spc="-50" dirty="0">
                <a:solidFill>
                  <a:srgbClr val="44526A"/>
                </a:solidFill>
                <a:latin typeface="Carlito"/>
                <a:cs typeface="Carlito"/>
              </a:rPr>
              <a:t>E</a:t>
            </a:r>
            <a:endParaRPr sz="1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727" y="1115567"/>
            <a:ext cx="1362456" cy="74523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8456" y="1204087"/>
            <a:ext cx="8851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Placa</a:t>
            </a:r>
            <a:r>
              <a:rPr sz="1400" b="1" spc="-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058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76441" y="957364"/>
            <a:ext cx="461645" cy="4969510"/>
            <a:chOff x="6076441" y="957364"/>
            <a:chExt cx="461645" cy="49695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6441" y="957364"/>
              <a:ext cx="218008" cy="49695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7647" y="960120"/>
              <a:ext cx="210311" cy="2103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18503" y="5702808"/>
              <a:ext cx="210311" cy="2103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610857" y="886713"/>
            <a:ext cx="5353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Baixio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28307" y="564499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257556"/>
            <a:ext cx="12192000" cy="5462270"/>
            <a:chOff x="0" y="257556"/>
            <a:chExt cx="12192000" cy="546227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27647" y="5509259"/>
              <a:ext cx="210311" cy="2103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2843" y="3782567"/>
              <a:ext cx="141731" cy="3169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3616" y="3838956"/>
              <a:ext cx="345948" cy="274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1740" y="3779520"/>
              <a:ext cx="141732" cy="3169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82511" y="3835908"/>
              <a:ext cx="347471" cy="2743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6351" y="927049"/>
              <a:ext cx="195808" cy="1668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0" y="257556"/>
              <a:ext cx="12192000" cy="524510"/>
            </a:xfrm>
            <a:custGeom>
              <a:avLst/>
              <a:gdLst/>
              <a:ahLst/>
              <a:cxnLst/>
              <a:rect l="l" t="t" r="r" b="b"/>
              <a:pathLst>
                <a:path w="12192000" h="524510">
                  <a:moveTo>
                    <a:pt x="12192000" y="0"/>
                  </a:moveTo>
                  <a:lnTo>
                    <a:pt x="0" y="0"/>
                  </a:lnTo>
                  <a:lnTo>
                    <a:pt x="0" y="524256"/>
                  </a:lnTo>
                  <a:lnTo>
                    <a:pt x="12192000" y="52425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586855" y="5043296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86219" y="470014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5618" y="4245051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76186" y="3485515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94093" y="3146882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98157" y="266827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15430" y="2305939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76186" y="1823161"/>
            <a:ext cx="677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79489" y="13860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88995" y="1621993"/>
            <a:ext cx="6045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rlito"/>
                <a:cs typeface="Carlito"/>
              </a:rPr>
              <a:t>Painel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296915" y="244805"/>
            <a:ext cx="16059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SALVADOR</a:t>
            </a:r>
          </a:p>
        </p:txBody>
      </p: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7943088" y="45720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70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100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54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943088" y="2199132"/>
            <a:ext cx="3893820" cy="145415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b="1" spc="-20" dirty="0">
                <a:latin typeface="Carlito"/>
                <a:cs typeface="Carlito"/>
              </a:rPr>
              <a:t>Formato</a:t>
            </a:r>
            <a:r>
              <a:rPr sz="1400" b="1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9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80" dirty="0">
                <a:latin typeface="Trebuchet MS"/>
                <a:cs typeface="Trebuchet MS"/>
              </a:rPr>
              <a:t> </a:t>
            </a:r>
            <a:r>
              <a:rPr sz="1400" b="1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727710">
              <a:lnSpc>
                <a:spcPct val="174300"/>
              </a:lnSpc>
              <a:spcBef>
                <a:spcPts val="45"/>
              </a:spcBef>
            </a:pPr>
            <a:r>
              <a:rPr sz="1400" b="1" spc="-20" dirty="0">
                <a:latin typeface="Carlito"/>
                <a:cs typeface="Carlito"/>
              </a:rPr>
              <a:t>Localização:</a:t>
            </a:r>
            <a:r>
              <a:rPr sz="1400" b="1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120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Trebuchet MS"/>
                <a:cs typeface="Trebuchet MS"/>
              </a:rPr>
              <a:t>–</a:t>
            </a:r>
            <a:r>
              <a:rPr sz="1400" spc="60" dirty="0">
                <a:latin typeface="Trebuchet MS"/>
                <a:cs typeface="Trebuchet MS"/>
              </a:rPr>
              <a:t> </a:t>
            </a:r>
            <a:r>
              <a:rPr sz="1400" dirty="0">
                <a:latin typeface="Carlito"/>
                <a:cs typeface="Carlito"/>
              </a:rPr>
              <a:t>px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Baixio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Canteiro</a:t>
            </a:r>
            <a:r>
              <a:rPr sz="1400" b="1" spc="-10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006EC0"/>
                </a:solidFill>
                <a:latin typeface="Carlito"/>
                <a:cs typeface="Carlito"/>
              </a:rPr>
              <a:t>Lateral</a:t>
            </a:r>
            <a:r>
              <a:rPr sz="1400" b="1" spc="-8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Sentido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 </a:t>
            </a: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53923" y="658113"/>
            <a:ext cx="6061710" cy="4619625"/>
            <a:chOff x="153923" y="658113"/>
            <a:chExt cx="6061710" cy="4619625"/>
          </a:xfrm>
        </p:grpSpPr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8119" y="658113"/>
              <a:ext cx="1707133" cy="177977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923" y="2106167"/>
              <a:ext cx="5715000" cy="3171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609587" cy="685799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264400" y="1468670"/>
            <a:ext cx="3950335" cy="3509010"/>
          </a:xfrm>
          <a:prstGeom prst="rect">
            <a:avLst/>
          </a:prstGeom>
        </p:spPr>
        <p:txBody>
          <a:bodyPr vert="horz" wrap="square" lIns="0" tIns="2495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65"/>
              </a:spcBef>
            </a:pPr>
            <a:r>
              <a:rPr sz="6000" spc="-10" dirty="0">
                <a:solidFill>
                  <a:srgbClr val="000000"/>
                </a:solidFill>
              </a:rPr>
              <a:t>RELAÇÃO</a:t>
            </a:r>
            <a:endParaRPr sz="6000"/>
          </a:p>
          <a:p>
            <a:pPr marL="12065" marR="5080" indent="167640" algn="ctr">
              <a:lnSpc>
                <a:spcPts val="9300"/>
              </a:lnSpc>
              <a:spcBef>
                <a:spcPts val="220"/>
              </a:spcBef>
            </a:pPr>
            <a:r>
              <a:rPr sz="6000" spc="-25" dirty="0">
                <a:solidFill>
                  <a:srgbClr val="000000"/>
                </a:solidFill>
              </a:rPr>
              <a:t>DE </a:t>
            </a:r>
            <a:r>
              <a:rPr sz="6000" spc="-65" dirty="0">
                <a:solidFill>
                  <a:srgbClr val="000000"/>
                </a:solidFill>
              </a:rPr>
              <a:t>PASSARELAS</a:t>
            </a:r>
            <a:endParaRPr sz="60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383791"/>
            <a:ext cx="2625852" cy="52425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92632" y="1471040"/>
            <a:ext cx="24136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001N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Busca</a:t>
            </a:r>
            <a:r>
              <a:rPr sz="1400" b="1" spc="-8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Vida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1771" y="1224064"/>
            <a:ext cx="218859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22466" y="1151381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84976" y="1226819"/>
            <a:ext cx="219710" cy="4954905"/>
            <a:chOff x="6284976" y="1226819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4120" y="1226819"/>
              <a:ext cx="210311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4976" y="5969508"/>
              <a:ext cx="210312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94779" y="5912611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94120" y="5775959"/>
            <a:ext cx="210311" cy="21183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52945" y="531088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2438" y="4967478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61835" y="451332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42278" y="3753357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0311" y="341477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4248" y="293568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81647" y="257289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2658" y="209105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5706" y="1653616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49555" y="1682495"/>
            <a:ext cx="6896734" cy="3954145"/>
            <a:chOff x="249555" y="1682495"/>
            <a:chExt cx="6896734" cy="3954145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9316" y="4049267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88" y="4105655"/>
              <a:ext cx="345948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8212" y="4047744"/>
              <a:ext cx="141732" cy="316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48983" y="4104131"/>
              <a:ext cx="347471" cy="274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716" y="5018531"/>
              <a:ext cx="867156" cy="1935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716" y="4632960"/>
              <a:ext cx="867156" cy="1935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716" y="4334255"/>
              <a:ext cx="867156" cy="195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716" y="3774947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8904" y="3470147"/>
              <a:ext cx="867155" cy="1935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8716" y="2982467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8904" y="2625851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1095" y="2148839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2807" y="1682495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079" y="2542031"/>
              <a:ext cx="5404104" cy="308457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254317" y="2537269"/>
              <a:ext cx="5414010" cy="3094355"/>
            </a:xfrm>
            <a:custGeom>
              <a:avLst/>
              <a:gdLst/>
              <a:ahLst/>
              <a:cxnLst/>
              <a:rect l="l" t="t" r="r" b="b"/>
              <a:pathLst>
                <a:path w="5414010" h="3094354">
                  <a:moveTo>
                    <a:pt x="0" y="3094101"/>
                  </a:moveTo>
                  <a:lnTo>
                    <a:pt x="5413629" y="3094101"/>
                  </a:lnTo>
                  <a:lnTo>
                    <a:pt x="5413629" y="0"/>
                  </a:lnTo>
                  <a:lnTo>
                    <a:pt x="0" y="0"/>
                  </a:lnTo>
                  <a:lnTo>
                    <a:pt x="0" y="3094101"/>
                  </a:lnTo>
                  <a:close/>
                </a:path>
              </a:pathLst>
            </a:custGeom>
            <a:ln w="9523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56379" y="4151248"/>
              <a:ext cx="1317116" cy="13906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2116" y="5207507"/>
              <a:ext cx="210312" cy="211836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040623" y="4628388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40623" y="2255520"/>
            <a:ext cx="3892550" cy="219773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356235">
              <a:lnSpc>
                <a:spcPct val="114999"/>
              </a:lnSpc>
              <a:spcBef>
                <a:spcPts val="87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8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,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Sentido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55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25" dirty="0">
                <a:latin typeface="Carlito"/>
                <a:cs typeface="Carlito"/>
              </a:rPr>
              <a:t>entrada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2075" marR="273685">
              <a:lnSpc>
                <a:spcPct val="114999"/>
              </a:lnSpc>
              <a:spcBef>
                <a:spcPts val="100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0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Após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acesso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Vida,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200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mt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entrada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Busca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Vida,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35" dirty="0">
                <a:latin typeface="Carlito"/>
                <a:cs typeface="Carlito"/>
              </a:rPr>
              <a:t>no </a:t>
            </a:r>
            <a:r>
              <a:rPr sz="1400" spc="-20" dirty="0">
                <a:latin typeface="Carlito"/>
                <a:cs typeface="Carlito"/>
              </a:rPr>
              <a:t>início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30" dirty="0">
                <a:latin typeface="Carlito"/>
                <a:cs typeface="Carlito"/>
              </a:rPr>
              <a:t> Rodovia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099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(Estrada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Coco).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386964" y="1889582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794047" y="1314767"/>
            <a:ext cx="1042035" cy="738505"/>
            <a:chOff x="10794047" y="1314767"/>
            <a:chExt cx="1042035" cy="738505"/>
          </a:xfrm>
        </p:grpSpPr>
        <p:pic>
          <p:nvPicPr>
            <p:cNvPr id="42" name="object 4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03635" y="1324356"/>
              <a:ext cx="1022603" cy="719327"/>
            </a:xfrm>
            <a:prstGeom prst="rect">
              <a:avLst/>
            </a:prstGeom>
          </p:spPr>
        </p:pic>
        <p:sp>
          <p:nvSpPr>
            <p:cNvPr id="43" name="object 43">
              <a:hlinkClick r:id="rId12"/>
            </p:cNvPr>
            <p:cNvSpPr/>
            <p:nvPr/>
          </p:nvSpPr>
          <p:spPr>
            <a:xfrm>
              <a:off x="10798809" y="1319530"/>
              <a:ext cx="1032510" cy="728980"/>
            </a:xfrm>
            <a:custGeom>
              <a:avLst/>
              <a:gdLst/>
              <a:ahLst/>
              <a:cxnLst/>
              <a:rect l="l" t="t" r="r" b="b"/>
              <a:pathLst>
                <a:path w="1032509" h="728980">
                  <a:moveTo>
                    <a:pt x="0" y="728852"/>
                  </a:moveTo>
                  <a:lnTo>
                    <a:pt x="1032128" y="728852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152758" y="1050163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11" y="2308415"/>
            <a:ext cx="5482590" cy="3239770"/>
            <a:chOff x="126111" y="2308415"/>
            <a:chExt cx="5482590" cy="3239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636" y="2318003"/>
              <a:ext cx="5463540" cy="32202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0873" y="2313177"/>
              <a:ext cx="5473065" cy="3230245"/>
            </a:xfrm>
            <a:custGeom>
              <a:avLst/>
              <a:gdLst/>
              <a:ahLst/>
              <a:cxnLst/>
              <a:rect l="l" t="t" r="r" b="b"/>
              <a:pathLst>
                <a:path w="5473065" h="3230245">
                  <a:moveTo>
                    <a:pt x="0" y="3229737"/>
                  </a:moveTo>
                  <a:lnTo>
                    <a:pt x="5473065" y="3229737"/>
                  </a:lnTo>
                  <a:lnTo>
                    <a:pt x="5473065" y="0"/>
                  </a:lnTo>
                  <a:lnTo>
                    <a:pt x="0" y="0"/>
                  </a:lnTo>
                  <a:lnTo>
                    <a:pt x="0" y="3229737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904" y="1313688"/>
            <a:ext cx="2647188" cy="5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64260" y="1401902"/>
            <a:ext cx="224663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8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002N</a:t>
            </a:r>
            <a:r>
              <a:rPr sz="1400" b="1" spc="-10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Abrantes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1578" y="1155484"/>
            <a:ext cx="221424" cy="49695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18275" y="1082167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66688" y="1158239"/>
            <a:ext cx="222885" cy="4953000"/>
            <a:chOff x="6266688" y="1158239"/>
            <a:chExt cx="222885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5832" y="1158239"/>
              <a:ext cx="213360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6688" y="5900927"/>
              <a:ext cx="213360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85382" y="5842812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5832" y="5707379"/>
            <a:ext cx="213360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43547" y="5241416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41134" y="4898263"/>
            <a:ext cx="699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9643" y="4443729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8943" y="368388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9390" y="3345560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3327" y="2866085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9709" y="2504059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31991" y="202120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9831" y="1584147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91990" y="1612391"/>
            <a:ext cx="2646680" cy="3531235"/>
            <a:chOff x="4491990" y="1612391"/>
            <a:chExt cx="2646680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05600" y="3980687"/>
              <a:ext cx="143255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87896" y="4037075"/>
              <a:ext cx="350520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9924" y="3977640"/>
              <a:ext cx="143255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2220" y="4034027"/>
              <a:ext cx="350520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4332" y="4948427"/>
              <a:ext cx="876300" cy="195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4332" y="4562856"/>
              <a:ext cx="876300" cy="195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4332" y="4264152"/>
              <a:ext cx="876300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4332" y="3704843"/>
              <a:ext cx="876300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4520" y="3400043"/>
              <a:ext cx="876300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4332" y="2913888"/>
              <a:ext cx="876300" cy="1935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4520" y="2557272"/>
              <a:ext cx="876300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6712" y="2080259"/>
              <a:ext cx="876299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8424" y="1612391"/>
              <a:ext cx="876300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1990" y="3713861"/>
              <a:ext cx="1325499" cy="13957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56020" y="4764024"/>
              <a:ext cx="213360" cy="21031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42147" y="4558284"/>
            <a:ext cx="3935095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31877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42147" y="2186939"/>
            <a:ext cx="3935095" cy="221932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4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334"/>
              </a:spcBef>
            </a:pPr>
            <a:r>
              <a:rPr sz="1400" spc="-30" dirty="0">
                <a:latin typeface="Carlito"/>
                <a:cs typeface="Carlito"/>
              </a:rPr>
              <a:t>Formato</a:t>
            </a:r>
            <a:r>
              <a:rPr sz="1400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75895" algn="just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11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,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 </a:t>
            </a:r>
            <a:r>
              <a:rPr sz="1400" spc="-25" dirty="0">
                <a:latin typeface="Carlito"/>
                <a:cs typeface="Carlito"/>
              </a:rPr>
              <a:t>Litoral</a:t>
            </a:r>
            <a:r>
              <a:rPr sz="1400" spc="-10" dirty="0">
                <a:latin typeface="Carlito"/>
                <a:cs typeface="Carlito"/>
              </a:rPr>
              <a:t> Norte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próximo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entrada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35" dirty="0">
                <a:latin typeface="Carlito"/>
                <a:cs typeface="Carlito"/>
              </a:rPr>
              <a:t>Alphaville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endParaRPr sz="1400">
              <a:latin typeface="Carlito"/>
              <a:cs typeface="Carlito"/>
            </a:endParaRPr>
          </a:p>
          <a:p>
            <a:pPr marL="92075" marR="249554" algn="just">
              <a:lnSpc>
                <a:spcPct val="115100"/>
              </a:lnSpc>
              <a:spcBef>
                <a:spcPts val="1430"/>
              </a:spcBef>
            </a:pPr>
            <a:r>
              <a:rPr sz="1400" spc="-30" dirty="0">
                <a:latin typeface="Carlito"/>
                <a:cs typeface="Carlito"/>
              </a:rPr>
              <a:t>Ponto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40" dirty="0">
                <a:latin typeface="Carlito"/>
                <a:cs typeface="Carlito"/>
              </a:rPr>
              <a:t>Referência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60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Vila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Abrantes,</a:t>
            </a:r>
            <a:r>
              <a:rPr sz="1400" spc="-25" dirty="0">
                <a:latin typeface="Carlito"/>
                <a:cs typeface="Carlito"/>
              </a:rPr>
              <a:t> instalada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dirty="0">
                <a:latin typeface="Carlito"/>
                <a:cs typeface="Carlito"/>
              </a:rPr>
              <a:t>200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mt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Shopping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Outlet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Center,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 Norte.</a:t>
            </a:r>
            <a:endParaRPr sz="1400">
              <a:latin typeface="Carlito"/>
              <a:cs typeface="Carlito"/>
            </a:endParaRPr>
          </a:p>
          <a:p>
            <a:pPr marL="92075" algn="just">
              <a:lnSpc>
                <a:spcPct val="100000"/>
              </a:lnSpc>
              <a:spcBef>
                <a:spcPts val="1310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34514" y="1820113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826051" y="1244790"/>
            <a:ext cx="1054100" cy="740410"/>
            <a:chOff x="10826051" y="1244790"/>
            <a:chExt cx="1054100" cy="740410"/>
          </a:xfrm>
        </p:grpSpPr>
        <p:pic>
          <p:nvPicPr>
            <p:cNvPr id="43" name="object 43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35640" y="1254251"/>
              <a:ext cx="1034796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1"/>
            </p:cNvPr>
            <p:cNvSpPr/>
            <p:nvPr/>
          </p:nvSpPr>
          <p:spPr>
            <a:xfrm>
              <a:off x="10830814" y="1249552"/>
              <a:ext cx="1044575" cy="730885"/>
            </a:xfrm>
            <a:custGeom>
              <a:avLst/>
              <a:gdLst/>
              <a:ahLst/>
              <a:cxnLst/>
              <a:rect l="l" t="t" r="r" b="b"/>
              <a:pathLst>
                <a:path w="1044575" h="730885">
                  <a:moveTo>
                    <a:pt x="0" y="730376"/>
                  </a:moveTo>
                  <a:lnTo>
                    <a:pt x="1044321" y="730376"/>
                  </a:lnTo>
                  <a:lnTo>
                    <a:pt x="1044321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90858" y="98069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50223" y="5801867"/>
            <a:ext cx="3541776" cy="797052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790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75" dirty="0"/>
              <a:t> </a:t>
            </a:r>
            <a:r>
              <a:rPr dirty="0"/>
              <a:t>PRAIA</a:t>
            </a:r>
            <a:r>
              <a:rPr spc="-80" dirty="0"/>
              <a:t> </a:t>
            </a:r>
            <a:r>
              <a:rPr dirty="0"/>
              <a:t>DO</a:t>
            </a:r>
            <a:r>
              <a:rPr spc="-125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366" y="2378582"/>
            <a:ext cx="5423535" cy="3335654"/>
            <a:chOff x="269366" y="2378582"/>
            <a:chExt cx="5423535" cy="33356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2388107"/>
              <a:ext cx="5404103" cy="331622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4129" y="2383345"/>
              <a:ext cx="5414010" cy="3326129"/>
            </a:xfrm>
            <a:custGeom>
              <a:avLst/>
              <a:gdLst/>
              <a:ahLst/>
              <a:cxnLst/>
              <a:rect l="l" t="t" r="r" b="b"/>
              <a:pathLst>
                <a:path w="5414010" h="3326129">
                  <a:moveTo>
                    <a:pt x="0" y="3325749"/>
                  </a:moveTo>
                  <a:lnTo>
                    <a:pt x="5413629" y="3325749"/>
                  </a:lnTo>
                  <a:lnTo>
                    <a:pt x="5413629" y="0"/>
                  </a:lnTo>
                  <a:lnTo>
                    <a:pt x="0" y="0"/>
                  </a:lnTo>
                  <a:lnTo>
                    <a:pt x="0" y="3325749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387" y="1345691"/>
            <a:ext cx="2423160" cy="5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0719" y="1433830"/>
            <a:ext cx="18649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5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004N</a:t>
            </a:r>
            <a:r>
              <a:rPr sz="1400" b="1" spc="-10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Jauá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3102" y="1187513"/>
            <a:ext cx="218008" cy="496798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03034" y="1113790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65164" y="1190244"/>
            <a:ext cx="219710" cy="4953000"/>
            <a:chOff x="6265164" y="1190244"/>
            <a:chExt cx="219710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4308" y="1190244"/>
              <a:ext cx="210312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5164" y="5932932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74967" y="5874207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4308" y="5739384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33515" y="5273166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2880" y="4929885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2278" y="447522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2846" y="371563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0754" y="337667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4818" y="289814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2090" y="253568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23101" y="205320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6148" y="161620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48759" y="1644395"/>
            <a:ext cx="2577465" cy="3531235"/>
            <a:chOff x="4548759" y="1644395"/>
            <a:chExt cx="2577465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9504" y="4011167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80276" y="4067555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8400" y="4009644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9172" y="4066031"/>
              <a:ext cx="347472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4" y="4980431"/>
              <a:ext cx="867155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4" y="4594860"/>
              <a:ext cx="867155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4" y="4296155"/>
              <a:ext cx="867155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4" y="3706367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9092" y="3432047"/>
              <a:ext cx="867156" cy="1950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4" y="2944367"/>
              <a:ext cx="867155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9092" y="2587751"/>
              <a:ext cx="867156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4" y="2112263"/>
              <a:ext cx="867156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2996" y="1644395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48759" y="2875660"/>
              <a:ext cx="1317116" cy="13906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9924" y="3838955"/>
              <a:ext cx="210312" cy="21031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20811" y="4590288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20811" y="2217420"/>
            <a:ext cx="3892550" cy="199517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ts val="1675"/>
              </a:lnSpc>
              <a:spcBef>
                <a:spcPts val="110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15,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Canteiro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Norte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50" dirty="0">
                <a:latin typeface="Liberation Sans Narrow"/>
                <a:cs typeface="Liberation Sans Narrow"/>
              </a:rPr>
              <a:t>–</a:t>
            </a:r>
            <a:endParaRPr sz="1400">
              <a:latin typeface="Liberation Sans Narrow"/>
              <a:cs typeface="Liberation Sans Narrow"/>
            </a:endParaRPr>
          </a:p>
          <a:p>
            <a:pPr marL="92075">
              <a:lnSpc>
                <a:spcPts val="1675"/>
              </a:lnSpc>
            </a:pPr>
            <a:r>
              <a:rPr sz="1400" spc="-10" dirty="0">
                <a:latin typeface="Carlito"/>
                <a:cs typeface="Carlito"/>
              </a:rPr>
              <a:t>após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Praça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2075" marR="461009">
              <a:lnSpc>
                <a:spcPct val="100000"/>
              </a:lnSpc>
              <a:spcBef>
                <a:spcPts val="1705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0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Jauá,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acesso praia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Jauá,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67533" y="1852421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74235" y="1276667"/>
            <a:ext cx="1043305" cy="740410"/>
            <a:chOff x="10774235" y="1276667"/>
            <a:chExt cx="1043305" cy="740410"/>
          </a:xfrm>
        </p:grpSpPr>
        <p:pic>
          <p:nvPicPr>
            <p:cNvPr id="43" name="object 4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83823" y="1286256"/>
              <a:ext cx="1024127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2"/>
            </p:cNvPr>
            <p:cNvSpPr/>
            <p:nvPr/>
          </p:nvSpPr>
          <p:spPr>
            <a:xfrm>
              <a:off x="10778997" y="1281430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33201" y="1012316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0890" y="2503551"/>
            <a:ext cx="5400675" cy="3117850"/>
            <a:chOff x="270890" y="2503551"/>
            <a:chExt cx="5400675" cy="311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415" y="2513076"/>
              <a:ext cx="5381244" cy="30982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5653" y="2508313"/>
              <a:ext cx="5391150" cy="3108325"/>
            </a:xfrm>
            <a:custGeom>
              <a:avLst/>
              <a:gdLst/>
              <a:ahLst/>
              <a:cxnLst/>
              <a:rect l="l" t="t" r="r" b="b"/>
              <a:pathLst>
                <a:path w="5391150" h="3108325">
                  <a:moveTo>
                    <a:pt x="0" y="3107817"/>
                  </a:moveTo>
                  <a:lnTo>
                    <a:pt x="5390769" y="3107817"/>
                  </a:lnTo>
                  <a:lnTo>
                    <a:pt x="5390769" y="0"/>
                  </a:lnTo>
                  <a:lnTo>
                    <a:pt x="0" y="0"/>
                  </a:lnTo>
                  <a:lnTo>
                    <a:pt x="0" y="3107817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5863" y="1392936"/>
            <a:ext cx="2423160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08787" y="1480261"/>
            <a:ext cx="200278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005N</a:t>
            </a:r>
            <a:r>
              <a:rPr sz="1400" b="1" spc="-10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Areias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0434" y="1234757"/>
            <a:ext cx="218859" cy="496798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01129" y="1160779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63640" y="1237488"/>
            <a:ext cx="219710" cy="4953000"/>
            <a:chOff x="6263640" y="1237488"/>
            <a:chExt cx="219710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2784" y="1237488"/>
              <a:ext cx="210312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3640" y="5980176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73190" y="5922060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2784" y="5786628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31356" y="5319776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0720" y="4976876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0500" y="4522089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0688" y="3762882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8976" y="3424173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2658" y="2945384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0311" y="258267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20942" y="2100453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3990" y="1663446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83861" y="1691639"/>
            <a:ext cx="2640965" cy="3531235"/>
            <a:chOff x="4483861" y="1691639"/>
            <a:chExt cx="2640965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7979" y="4058411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8751" y="4114800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6876" y="4056888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7647" y="4113275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379" y="5027675"/>
              <a:ext cx="867155" cy="195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379" y="4642104"/>
              <a:ext cx="867155" cy="195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379" y="4343400"/>
              <a:ext cx="867155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379" y="3784091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7567" y="3479291"/>
              <a:ext cx="865632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07379" y="2991611"/>
              <a:ext cx="867155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7567" y="2634995"/>
              <a:ext cx="865632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2159507"/>
              <a:ext cx="867156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81472" y="1691639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83861" y="2595752"/>
              <a:ext cx="1317116" cy="13906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1260" y="3633216"/>
              <a:ext cx="211836" cy="21031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17764" y="4637532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17764" y="2264664"/>
            <a:ext cx="3893820" cy="199517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ts val="1675"/>
              </a:lnSpc>
              <a:spcBef>
                <a:spcPts val="1100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17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,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Canteiro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Litoral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50" dirty="0">
                <a:latin typeface="Liberation Sans Narrow"/>
                <a:cs typeface="Liberation Sans Narrow"/>
              </a:rPr>
              <a:t>–</a:t>
            </a:r>
            <a:endParaRPr sz="1400">
              <a:latin typeface="Liberation Sans Narrow"/>
              <a:cs typeface="Liberation Sans Narrow"/>
            </a:endParaRPr>
          </a:p>
          <a:p>
            <a:pPr marL="93345">
              <a:lnSpc>
                <a:spcPts val="1675"/>
              </a:lnSpc>
            </a:pPr>
            <a:r>
              <a:rPr sz="1400" spc="-30" dirty="0">
                <a:latin typeface="Carlito"/>
                <a:cs typeface="Carlito"/>
              </a:rPr>
              <a:t>próximo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0" dirty="0">
                <a:latin typeface="Carlito"/>
                <a:cs typeface="Carlito"/>
              </a:rPr>
              <a:t> Areias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400">
              <a:latin typeface="Carlito"/>
              <a:cs typeface="Carlito"/>
            </a:endParaRPr>
          </a:p>
          <a:p>
            <a:pPr marL="93345" marR="342900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9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Areais,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do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Jauá,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65629" y="1899665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72711" y="1323911"/>
            <a:ext cx="1042035" cy="740410"/>
            <a:chOff x="10772711" y="1323911"/>
            <a:chExt cx="1042035" cy="740410"/>
          </a:xfrm>
        </p:grpSpPr>
        <p:pic>
          <p:nvPicPr>
            <p:cNvPr id="43" name="object 43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82299" y="1333500"/>
              <a:ext cx="1022603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1"/>
            </p:cNvPr>
            <p:cNvSpPr/>
            <p:nvPr/>
          </p:nvSpPr>
          <p:spPr>
            <a:xfrm>
              <a:off x="10777473" y="1328674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31042" y="105956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743" y="2351087"/>
            <a:ext cx="5423535" cy="3198495"/>
            <a:chOff x="229743" y="2351087"/>
            <a:chExt cx="5423535" cy="3198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268" y="2360675"/>
              <a:ext cx="5404104" cy="31790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4505" y="2355850"/>
              <a:ext cx="5414010" cy="3188970"/>
            </a:xfrm>
            <a:custGeom>
              <a:avLst/>
              <a:gdLst/>
              <a:ahLst/>
              <a:cxnLst/>
              <a:rect l="l" t="t" r="r" b="b"/>
              <a:pathLst>
                <a:path w="5414010" h="3188970">
                  <a:moveTo>
                    <a:pt x="0" y="3188589"/>
                  </a:moveTo>
                  <a:lnTo>
                    <a:pt x="5413629" y="3188589"/>
                  </a:lnTo>
                  <a:lnTo>
                    <a:pt x="5413629" y="0"/>
                  </a:lnTo>
                  <a:lnTo>
                    <a:pt x="0" y="0"/>
                  </a:lnTo>
                  <a:lnTo>
                    <a:pt x="0" y="3188589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012" y="1280160"/>
            <a:ext cx="2423160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54735" y="1368044"/>
            <a:ext cx="13925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006N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1583" y="1120432"/>
            <a:ext cx="218859" cy="49695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42023" y="104800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04788" y="1123188"/>
            <a:ext cx="219710" cy="4954905"/>
            <a:chOff x="6304788" y="1123188"/>
            <a:chExt cx="219710" cy="49549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3932" y="1123188"/>
              <a:ext cx="210312" cy="211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4788" y="5867400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514338" y="5808065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3932" y="5673852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72504" y="520725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71868" y="48641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81393" y="4409008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61835" y="364972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79869" y="33113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83806" y="2832353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01206" y="2469896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62090" y="1987041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5138" y="1549984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19980" y="1578863"/>
            <a:ext cx="2746375" cy="3531235"/>
            <a:chOff x="4419980" y="1578863"/>
            <a:chExt cx="2746375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9127" y="3945636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8376" y="4002024"/>
              <a:ext cx="347472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8023" y="3944112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8795" y="4000499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527" y="4914899"/>
              <a:ext cx="867155" cy="195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527" y="4529328"/>
              <a:ext cx="867155" cy="195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527" y="4230624"/>
              <a:ext cx="867155" cy="1950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527" y="3671315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7191" y="3366515"/>
              <a:ext cx="867156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527" y="2878836"/>
              <a:ext cx="867155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7191" y="2522219"/>
              <a:ext cx="867156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0908" y="2046731"/>
              <a:ext cx="865632" cy="193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2619" y="1578863"/>
              <a:ext cx="865631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19980" y="2455672"/>
              <a:ext cx="1382902" cy="139700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09360" y="3123844"/>
              <a:ext cx="195021" cy="168249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58911" y="45247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58911" y="2151888"/>
            <a:ext cx="3893820" cy="220980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 marR="184150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23,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Litoral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70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Arembepe</a:t>
            </a:r>
            <a:endParaRPr sz="1400">
              <a:latin typeface="Carlito"/>
              <a:cs typeface="Carlito"/>
            </a:endParaRPr>
          </a:p>
          <a:p>
            <a:pPr marL="93345" marR="114300">
              <a:lnSpc>
                <a:spcPct val="100000"/>
              </a:lnSpc>
              <a:spcBef>
                <a:spcPts val="165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7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Arembepe,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Arembepe,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após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Posto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Polícia </a:t>
            </a:r>
            <a:r>
              <a:rPr sz="1400" spc="-30" dirty="0">
                <a:latin typeface="Carlito"/>
                <a:cs typeface="Carlito"/>
              </a:rPr>
              <a:t>Rodoviária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Estadual,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06523" y="1785950"/>
            <a:ext cx="1537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812335" y="1209611"/>
            <a:ext cx="1043305" cy="738505"/>
            <a:chOff x="10812335" y="1209611"/>
            <a:chExt cx="1043305" cy="738505"/>
          </a:xfrm>
        </p:grpSpPr>
        <p:pic>
          <p:nvPicPr>
            <p:cNvPr id="43" name="object 43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21923" y="1219200"/>
              <a:ext cx="1024127" cy="719327"/>
            </a:xfrm>
            <a:prstGeom prst="rect">
              <a:avLst/>
            </a:prstGeom>
          </p:spPr>
        </p:pic>
        <p:sp>
          <p:nvSpPr>
            <p:cNvPr id="44" name="object 44">
              <a:hlinkClick r:id="rId13"/>
            </p:cNvPr>
            <p:cNvSpPr/>
            <p:nvPr/>
          </p:nvSpPr>
          <p:spPr>
            <a:xfrm>
              <a:off x="10817097" y="1214374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4795" y="2279459"/>
            <a:ext cx="5423535" cy="3088640"/>
            <a:chOff x="264795" y="2279459"/>
            <a:chExt cx="5423535" cy="308864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2289048"/>
              <a:ext cx="5404104" cy="30693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9557" y="2284222"/>
              <a:ext cx="5414010" cy="3079115"/>
            </a:xfrm>
            <a:custGeom>
              <a:avLst/>
              <a:gdLst/>
              <a:ahLst/>
              <a:cxnLst/>
              <a:rect l="l" t="t" r="r" b="b"/>
              <a:pathLst>
                <a:path w="5414010" h="3079115">
                  <a:moveTo>
                    <a:pt x="0" y="3078861"/>
                  </a:moveTo>
                  <a:lnTo>
                    <a:pt x="5413629" y="3078861"/>
                  </a:lnTo>
                  <a:lnTo>
                    <a:pt x="5413629" y="0"/>
                  </a:lnTo>
                  <a:lnTo>
                    <a:pt x="0" y="0"/>
                  </a:lnTo>
                  <a:lnTo>
                    <a:pt x="0" y="3078861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1959" y="1242060"/>
            <a:ext cx="2423160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19378" y="1329689"/>
            <a:ext cx="13938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1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007N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26150" y="1083881"/>
            <a:ext cx="218008" cy="496798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06971" y="1009904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68211" y="1086611"/>
            <a:ext cx="220979" cy="4953000"/>
            <a:chOff x="6268211" y="1086611"/>
            <a:chExt cx="220979" cy="495300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7355" y="1086611"/>
              <a:ext cx="211836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8211" y="5829300"/>
              <a:ext cx="211836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78904" y="5770575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77355" y="5635752"/>
            <a:ext cx="211836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37197" y="5169534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36563" y="482600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45960" y="4371594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26530" y="3612007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4818" y="327329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8373" y="2794508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5772" y="2431541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26783" y="1949018"/>
            <a:ext cx="6775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29831" y="1512570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87164" y="1540763"/>
            <a:ext cx="2644140" cy="3531235"/>
            <a:chOff x="4487164" y="1540763"/>
            <a:chExt cx="2644140" cy="353123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2552" y="3907536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83324" y="3963924"/>
              <a:ext cx="347472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52972" y="3906012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33744" y="3962399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1952" y="4876799"/>
              <a:ext cx="867155" cy="1950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1952" y="4491228"/>
              <a:ext cx="867155" cy="195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1952" y="4192524"/>
              <a:ext cx="867155" cy="19507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1952" y="3633215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2140" y="3328415"/>
              <a:ext cx="867156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1952" y="2840736"/>
              <a:ext cx="867155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2140" y="2484119"/>
              <a:ext cx="867156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04332" y="2008631"/>
              <a:ext cx="867156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6044" y="1540763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24600" y="2657855"/>
              <a:ext cx="210311" cy="2118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87164" y="2072766"/>
              <a:ext cx="1382902" cy="139700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23859" y="4486655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23859" y="2113788"/>
            <a:ext cx="3893820" cy="197231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 marR="184150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33,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Litoral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65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Jacuípe.</a:t>
            </a:r>
            <a:endParaRPr sz="1400">
              <a:latin typeface="Carlito"/>
              <a:cs typeface="Carlito"/>
            </a:endParaRPr>
          </a:p>
          <a:p>
            <a:pPr marL="93345" marR="128270">
              <a:lnSpc>
                <a:spcPct val="114999"/>
              </a:lnSpc>
              <a:spcBef>
                <a:spcPts val="1435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5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Jacuípe,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Jacuípe,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71470" y="1748790"/>
            <a:ext cx="153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77283" y="1173035"/>
            <a:ext cx="1043305" cy="740410"/>
            <a:chOff x="10777283" y="1173035"/>
            <a:chExt cx="1043305" cy="740410"/>
          </a:xfrm>
        </p:grpSpPr>
        <p:pic>
          <p:nvPicPr>
            <p:cNvPr id="43" name="object 43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86871" y="1182623"/>
              <a:ext cx="1024127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3"/>
            </p:cNvPr>
            <p:cNvSpPr/>
            <p:nvPr/>
          </p:nvSpPr>
          <p:spPr>
            <a:xfrm>
              <a:off x="10782045" y="1177797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36883" y="90868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886" y="2125535"/>
            <a:ext cx="5424805" cy="3198495"/>
            <a:chOff x="238886" y="2125535"/>
            <a:chExt cx="5424805" cy="3198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11" y="2135124"/>
              <a:ext cx="5405628" cy="31790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3649" y="2130298"/>
              <a:ext cx="5415280" cy="3188970"/>
            </a:xfrm>
            <a:custGeom>
              <a:avLst/>
              <a:gdLst/>
              <a:ahLst/>
              <a:cxnLst/>
              <a:rect l="l" t="t" r="r" b="b"/>
              <a:pathLst>
                <a:path w="5415280" h="3188970">
                  <a:moveTo>
                    <a:pt x="0" y="3188589"/>
                  </a:moveTo>
                  <a:lnTo>
                    <a:pt x="5415153" y="3188589"/>
                  </a:lnTo>
                  <a:lnTo>
                    <a:pt x="5415153" y="0"/>
                  </a:lnTo>
                  <a:lnTo>
                    <a:pt x="0" y="0"/>
                  </a:lnTo>
                  <a:lnTo>
                    <a:pt x="0" y="3188589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6344" y="1251203"/>
            <a:ext cx="2424684" cy="5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45286" y="1339341"/>
            <a:ext cx="13925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2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008N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2058" y="1093025"/>
            <a:ext cx="218008" cy="496798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32626" y="1019302"/>
            <a:ext cx="1751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94120" y="1095755"/>
            <a:ext cx="220979" cy="4953000"/>
            <a:chOff x="6294120" y="1095755"/>
            <a:chExt cx="220979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3264" y="1095755"/>
              <a:ext cx="211836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20" y="5838444"/>
              <a:ext cx="211835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504813" y="5780023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3264" y="5644896"/>
            <a:ext cx="211836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63106" y="5178297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2470" y="4835397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71868" y="43803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2438" y="3621404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70344" y="3282822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74281" y="280360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1681" y="2441194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52692" y="195910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55740" y="1521663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44059" y="1549908"/>
            <a:ext cx="2613025" cy="3531235"/>
            <a:chOff x="4544059" y="1549908"/>
            <a:chExt cx="2613025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8459" y="3918203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9231" y="3974591"/>
              <a:ext cx="347472" cy="2727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8879" y="3915156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59651" y="3971543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859" y="4885943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859" y="4500372"/>
              <a:ext cx="867156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859" y="4201668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859" y="3642359"/>
              <a:ext cx="867156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8047" y="3337559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859" y="2849880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8047" y="2494788"/>
              <a:ext cx="867155" cy="193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0239" y="2017776"/>
              <a:ext cx="867156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1951" y="1549908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4891" y="2200656"/>
              <a:ext cx="210312" cy="2118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44059" y="1576451"/>
              <a:ext cx="1382902" cy="139700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49768" y="44958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49768" y="2124455"/>
            <a:ext cx="3893820" cy="1971039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 x 2m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49225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42,</a:t>
            </a:r>
            <a:r>
              <a:rPr sz="1400" spc="29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Litoral Norte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50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Guarajuba</a:t>
            </a:r>
            <a:endParaRPr sz="1400">
              <a:latin typeface="Carlito"/>
              <a:cs typeface="Carlito"/>
            </a:endParaRPr>
          </a:p>
          <a:p>
            <a:pPr marL="92075" marR="271780">
              <a:lnSpc>
                <a:spcPct val="115199"/>
              </a:lnSpc>
              <a:spcBef>
                <a:spcPts val="143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Guarajuba,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 </a:t>
            </a:r>
            <a:r>
              <a:rPr sz="1400" spc="-10" dirty="0">
                <a:latin typeface="Carlito"/>
                <a:cs typeface="Carlito"/>
              </a:rPr>
              <a:t>acesso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Guarajuba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Litoral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96998" y="1757629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803191" y="1182179"/>
            <a:ext cx="1043305" cy="740410"/>
            <a:chOff x="10803191" y="1182179"/>
            <a:chExt cx="1043305" cy="740410"/>
          </a:xfrm>
        </p:grpSpPr>
        <p:pic>
          <p:nvPicPr>
            <p:cNvPr id="43" name="object 4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2780" y="1191767"/>
              <a:ext cx="1024127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2"/>
            </p:cNvPr>
            <p:cNvSpPr/>
            <p:nvPr/>
          </p:nvSpPr>
          <p:spPr>
            <a:xfrm>
              <a:off x="10807954" y="1186941"/>
              <a:ext cx="1033780" cy="730885"/>
            </a:xfrm>
            <a:custGeom>
              <a:avLst/>
              <a:gdLst/>
              <a:ahLst/>
              <a:cxnLst/>
              <a:rect l="l" t="t" r="r" b="b"/>
              <a:pathLst>
                <a:path w="1033779" h="730885">
                  <a:moveTo>
                    <a:pt x="0" y="730376"/>
                  </a:moveTo>
                  <a:lnTo>
                    <a:pt x="1033652" y="730376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62792" y="918209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151" y="1440180"/>
            <a:ext cx="2424684" cy="5242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2789" y="1527758"/>
            <a:ext cx="139255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 009N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9865" y="1280452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20053" y="1208023"/>
            <a:ext cx="17513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281928" y="1283208"/>
            <a:ext cx="219710" cy="4954905"/>
            <a:chOff x="6281928" y="1283208"/>
            <a:chExt cx="219710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1072" y="1283208"/>
              <a:ext cx="210312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1928" y="6027419"/>
              <a:ext cx="211836" cy="21031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92366" y="5969304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91071" y="5833871"/>
            <a:ext cx="210312" cy="21031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50532" y="5367273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49897" y="502412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59422" y="4569714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39865" y="3809492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58153" y="3471417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1835" y="2992069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79234" y="2629915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0245" y="2147696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3293" y="1710309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51079" y="1412494"/>
            <a:ext cx="6893559" cy="3917950"/>
            <a:chOff x="251079" y="1412494"/>
            <a:chExt cx="6893559" cy="3917950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16268" y="4105655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7039" y="4162044"/>
              <a:ext cx="347472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6688" y="4104132"/>
              <a:ext cx="141732" cy="316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45936" y="4160520"/>
              <a:ext cx="347471" cy="274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5668" y="5074920"/>
              <a:ext cx="867156" cy="19507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5668" y="4689347"/>
              <a:ext cx="867156" cy="1950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5668" y="4390644"/>
              <a:ext cx="867156" cy="1950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5668" y="3831336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5856" y="3526536"/>
              <a:ext cx="867155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5668" y="3038855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05856" y="2682240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8048" y="2206752"/>
              <a:ext cx="867155" cy="193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99759" y="1738884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74133" y="1412494"/>
              <a:ext cx="1581403" cy="16144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604" y="2496311"/>
              <a:ext cx="5405628" cy="282397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55841" y="2491613"/>
              <a:ext cx="5415280" cy="2834005"/>
            </a:xfrm>
            <a:custGeom>
              <a:avLst/>
              <a:gdLst/>
              <a:ahLst/>
              <a:cxnLst/>
              <a:rect l="l" t="t" r="r" b="b"/>
              <a:pathLst>
                <a:path w="5415280" h="2834004">
                  <a:moveTo>
                    <a:pt x="0" y="2833497"/>
                  </a:moveTo>
                  <a:lnTo>
                    <a:pt x="5415153" y="2833497"/>
                  </a:lnTo>
                  <a:lnTo>
                    <a:pt x="5415153" y="0"/>
                  </a:lnTo>
                  <a:lnTo>
                    <a:pt x="0" y="0"/>
                  </a:lnTo>
                  <a:lnTo>
                    <a:pt x="0" y="2833497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59651" y="1964080"/>
              <a:ext cx="195021" cy="16824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8037576" y="4684776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37576" y="2311907"/>
            <a:ext cx="3893820" cy="222059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spc="-30" dirty="0">
                <a:latin typeface="Carlito"/>
                <a:cs typeface="Carlito"/>
              </a:rPr>
              <a:t>Formato</a:t>
            </a:r>
            <a:r>
              <a:rPr sz="1400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85420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48,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Litoral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Norte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65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Pojuca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Itacimirim.</a:t>
            </a:r>
            <a:endParaRPr sz="1400">
              <a:latin typeface="Carlito"/>
              <a:cs typeface="Carlito"/>
            </a:endParaRPr>
          </a:p>
          <a:p>
            <a:pPr marL="92075" marR="163195">
              <a:lnSpc>
                <a:spcPct val="114999"/>
              </a:lnSpc>
              <a:spcBef>
                <a:spcPts val="1435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7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Pojuca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Itacimirim,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as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cerca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5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15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384551" y="1945970"/>
            <a:ext cx="1537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790999" y="1371155"/>
            <a:ext cx="1043305" cy="738505"/>
            <a:chOff x="10790999" y="1371155"/>
            <a:chExt cx="1043305" cy="738505"/>
          </a:xfrm>
        </p:grpSpPr>
        <p:pic>
          <p:nvPicPr>
            <p:cNvPr id="42" name="object 4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00587" y="1380743"/>
              <a:ext cx="1024127" cy="719327"/>
            </a:xfrm>
            <a:prstGeom prst="rect">
              <a:avLst/>
            </a:prstGeom>
          </p:spPr>
        </p:pic>
        <p:sp>
          <p:nvSpPr>
            <p:cNvPr id="43" name="object 43">
              <a:hlinkClick r:id="rId12"/>
            </p:cNvPr>
            <p:cNvSpPr/>
            <p:nvPr/>
          </p:nvSpPr>
          <p:spPr>
            <a:xfrm>
              <a:off x="10795761" y="1375917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150345" y="1106170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5" name="object 4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2917190">
              <a:lnSpc>
                <a:spcPct val="100000"/>
              </a:lnSpc>
              <a:spcBef>
                <a:spcPts val="95"/>
              </a:spcBef>
            </a:pPr>
            <a:r>
              <a:rPr dirty="0"/>
              <a:t>SENTIDO</a:t>
            </a:r>
            <a:r>
              <a:rPr spc="-90" dirty="0"/>
              <a:t> </a:t>
            </a:r>
            <a:r>
              <a:rPr dirty="0"/>
              <a:t>PRAIA</a:t>
            </a:r>
            <a:r>
              <a:rPr spc="-85" dirty="0"/>
              <a:t> </a:t>
            </a:r>
            <a:r>
              <a:rPr dirty="0"/>
              <a:t>DO</a:t>
            </a:r>
            <a:r>
              <a:rPr spc="-130" dirty="0"/>
              <a:t> </a:t>
            </a:r>
            <a:r>
              <a:rPr spc="-10" dirty="0"/>
              <a:t>FORTE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3326" y="2049145"/>
            <a:ext cx="8621268" cy="35106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3023870">
              <a:lnSpc>
                <a:spcPct val="100000"/>
              </a:lnSpc>
              <a:spcBef>
                <a:spcPts val="95"/>
              </a:spcBef>
            </a:pPr>
            <a:r>
              <a:rPr dirty="0"/>
              <a:t>Perfil</a:t>
            </a:r>
            <a:r>
              <a:rPr spc="-100" dirty="0"/>
              <a:t> </a:t>
            </a:r>
            <a:r>
              <a:rPr dirty="0"/>
              <a:t>do</a:t>
            </a:r>
            <a:r>
              <a:rPr spc="-110" dirty="0"/>
              <a:t> </a:t>
            </a:r>
            <a:r>
              <a:rPr dirty="0"/>
              <a:t>Usuário</a:t>
            </a:r>
            <a:r>
              <a:rPr spc="-114" dirty="0"/>
              <a:t> </a:t>
            </a:r>
            <a:r>
              <a:rPr dirty="0"/>
              <a:t>Rota</a:t>
            </a:r>
            <a:r>
              <a:rPr spc="-85" dirty="0"/>
              <a:t> </a:t>
            </a:r>
            <a:r>
              <a:rPr spc="-25" dirty="0"/>
              <a:t>99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808" y="2267711"/>
            <a:ext cx="2958084" cy="93268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51104" y="4311396"/>
            <a:ext cx="3942715" cy="1385570"/>
            <a:chOff x="451104" y="4311396"/>
            <a:chExt cx="3942715" cy="13855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104" y="4311396"/>
              <a:ext cx="3941064" cy="5943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020" y="4907280"/>
              <a:ext cx="3852672" cy="789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29844" y="6193027"/>
            <a:ext cx="5765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Fonte: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5" dirty="0">
                <a:latin typeface="Carlito"/>
                <a:cs typeface="Carlito"/>
              </a:rPr>
              <a:t>CLN</a:t>
            </a:r>
            <a:endParaRPr sz="1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6823" y="1327403"/>
            <a:ext cx="2650236" cy="5242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31647" y="1415033"/>
            <a:ext cx="23571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009S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Itacimirim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2538" y="1167676"/>
            <a:ext cx="218008" cy="49695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563106" y="1094993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24600" y="1170432"/>
            <a:ext cx="220979" cy="4954905"/>
            <a:chOff x="6324600" y="1170432"/>
            <a:chExt cx="220979" cy="49549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3744" y="1170432"/>
              <a:ext cx="211835" cy="2118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600" y="5913120"/>
              <a:ext cx="211835" cy="21183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35039" y="5855004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3744" y="5719571"/>
            <a:ext cx="211835" cy="21183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93585" y="5254244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92951" y="4911090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02348" y="44565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2918" y="3696716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00825" y="3358388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04761" y="2879216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22160" y="2516885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3171" y="20342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86219" y="1597278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8406" y="1299463"/>
            <a:ext cx="6979284" cy="3856354"/>
            <a:chOff x="208406" y="1299463"/>
            <a:chExt cx="6979284" cy="3856354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8939" y="3992880"/>
              <a:ext cx="141731" cy="31699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9712" y="4049268"/>
              <a:ext cx="347472" cy="2743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0" y="3991356"/>
              <a:ext cx="141732" cy="3169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90131" y="4047743"/>
              <a:ext cx="345947" cy="2743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8340" y="4960619"/>
              <a:ext cx="867156" cy="1950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8340" y="4575048"/>
              <a:ext cx="867156" cy="1950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8340" y="4277868"/>
              <a:ext cx="867156" cy="195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8340" y="3718559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8528" y="3412236"/>
              <a:ext cx="867155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8340" y="2926080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8528" y="2569463"/>
              <a:ext cx="867155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60720" y="2092451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42431" y="1626107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7060" y="1299463"/>
              <a:ext cx="1581403" cy="16144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3496" y="1432559"/>
              <a:ext cx="210312" cy="2103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931" y="2532888"/>
              <a:ext cx="5507736" cy="23332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13169" y="2528061"/>
              <a:ext cx="5517515" cy="2343150"/>
            </a:xfrm>
            <a:custGeom>
              <a:avLst/>
              <a:gdLst/>
              <a:ahLst/>
              <a:cxnLst/>
              <a:rect l="l" t="t" r="r" b="b"/>
              <a:pathLst>
                <a:path w="5517515" h="2343150">
                  <a:moveTo>
                    <a:pt x="0" y="2342769"/>
                  </a:moveTo>
                  <a:lnTo>
                    <a:pt x="5517261" y="2342769"/>
                  </a:lnTo>
                  <a:lnTo>
                    <a:pt x="5517261" y="0"/>
                  </a:lnTo>
                  <a:lnTo>
                    <a:pt x="0" y="0"/>
                  </a:lnTo>
                  <a:lnTo>
                    <a:pt x="0" y="2342769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080247" y="45720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80247" y="2199132"/>
            <a:ext cx="3893820" cy="221932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507365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48,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r>
              <a:rPr sz="1400" spc="-10" dirty="0">
                <a:latin typeface="Liberation Sans Narrow"/>
                <a:cs typeface="Liberation Sans Narrow"/>
              </a:rPr>
              <a:t>–</a:t>
            </a:r>
            <a:r>
              <a:rPr sz="140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acesso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Pojuca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Itacimirim.</a:t>
            </a:r>
            <a:endParaRPr sz="1400">
              <a:latin typeface="Carlito"/>
              <a:cs typeface="Carlito"/>
            </a:endParaRPr>
          </a:p>
          <a:p>
            <a:pPr marL="92075" marR="164465">
              <a:lnSpc>
                <a:spcPct val="115100"/>
              </a:lnSpc>
              <a:spcBef>
                <a:spcPts val="143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7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Pojuca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Itacimirim,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as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Itacimirim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cerca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5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Forte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420"/>
              </a:spcBef>
            </a:pPr>
            <a:r>
              <a:rPr sz="1400" b="1" spc="-20" dirty="0">
                <a:latin typeface="Carlito"/>
                <a:cs typeface="Carlito"/>
              </a:rPr>
              <a:t>Contrato:</a:t>
            </a:r>
            <a:r>
              <a:rPr sz="1400" b="1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427477" y="1833498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833671" y="1258379"/>
            <a:ext cx="1043305" cy="738505"/>
            <a:chOff x="10833671" y="1258379"/>
            <a:chExt cx="1043305" cy="738505"/>
          </a:xfrm>
        </p:grpSpPr>
        <p:pic>
          <p:nvPicPr>
            <p:cNvPr id="42" name="object 42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43259" y="1267967"/>
              <a:ext cx="1024127" cy="719327"/>
            </a:xfrm>
            <a:prstGeom prst="rect">
              <a:avLst/>
            </a:prstGeom>
          </p:spPr>
        </p:pic>
        <p:sp>
          <p:nvSpPr>
            <p:cNvPr id="43" name="object 43">
              <a:hlinkClick r:id="rId12"/>
            </p:cNvPr>
            <p:cNvSpPr/>
            <p:nvPr/>
          </p:nvSpPr>
          <p:spPr>
            <a:xfrm>
              <a:off x="10838433" y="12631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1193271" y="993394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8" name="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5463" y="2407475"/>
            <a:ext cx="5423535" cy="2571750"/>
            <a:chOff x="275463" y="2407475"/>
            <a:chExt cx="5423535" cy="25717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988" y="2417064"/>
              <a:ext cx="5404104" cy="25527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0225" y="2412238"/>
              <a:ext cx="5414010" cy="2562225"/>
            </a:xfrm>
            <a:custGeom>
              <a:avLst/>
              <a:gdLst/>
              <a:ahLst/>
              <a:cxnLst/>
              <a:rect l="l" t="t" r="r" b="b"/>
              <a:pathLst>
                <a:path w="5414010" h="2562225">
                  <a:moveTo>
                    <a:pt x="0" y="2562225"/>
                  </a:moveTo>
                  <a:lnTo>
                    <a:pt x="5413629" y="2562225"/>
                  </a:lnTo>
                  <a:lnTo>
                    <a:pt x="5413629" y="0"/>
                  </a:lnTo>
                  <a:lnTo>
                    <a:pt x="0" y="0"/>
                  </a:lnTo>
                  <a:lnTo>
                    <a:pt x="0" y="2562225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1291" y="1175003"/>
            <a:ext cx="2662428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73735" y="1262888"/>
            <a:ext cx="23526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008S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Guarajuba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5863" y="1015276"/>
            <a:ext cx="218859" cy="49695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96303" y="942848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59067" y="1018032"/>
            <a:ext cx="219710" cy="4954905"/>
            <a:chOff x="6259067" y="1018032"/>
            <a:chExt cx="219710" cy="49549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6687" y="1018032"/>
              <a:ext cx="211836" cy="211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9067" y="5762244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68236" y="5703823"/>
            <a:ext cx="1313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6688" y="5568696"/>
            <a:ext cx="211836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26783" y="510209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26148" y="4758944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35673" y="43041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16116" y="354457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4150" y="3205683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38086" y="2727197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55485" y="236474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6116" y="18818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9418" y="1445133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07738" y="1473708"/>
            <a:ext cx="2612390" cy="3531235"/>
            <a:chOff x="4507738" y="1473708"/>
            <a:chExt cx="2612390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3408" y="3840480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655" y="3896868"/>
              <a:ext cx="347472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2304" y="3838956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3076" y="3895343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4809743"/>
              <a:ext cx="865632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4424172"/>
              <a:ext cx="865632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4125468"/>
              <a:ext cx="865632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3566159"/>
              <a:ext cx="865632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1472" y="3261359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2773680"/>
              <a:ext cx="865632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1472" y="2417063"/>
              <a:ext cx="867155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3" y="1941576"/>
              <a:ext cx="867156" cy="193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1473708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95518" y="1740865"/>
              <a:ext cx="197230" cy="16680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07738" y="1499743"/>
              <a:ext cx="1382776" cy="139700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13192" y="44196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13192" y="2046732"/>
            <a:ext cx="3893820" cy="197231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ts val="1675"/>
              </a:lnSpc>
              <a:spcBef>
                <a:spcPts val="110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42,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Canteiro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Salvador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60" dirty="0">
                <a:latin typeface="Liberation Sans Narrow"/>
                <a:cs typeface="Liberation Sans Narrow"/>
              </a:rPr>
              <a:t>–</a:t>
            </a:r>
            <a:endParaRPr sz="1400">
              <a:latin typeface="Liberation Sans Narrow"/>
              <a:cs typeface="Liberation Sans Narrow"/>
            </a:endParaRPr>
          </a:p>
          <a:p>
            <a:pPr marL="93345">
              <a:lnSpc>
                <a:spcPts val="1675"/>
              </a:lnSpc>
            </a:pP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Guarajuba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70" dirty="0">
                <a:latin typeface="Liberation Sans Narrow"/>
                <a:cs typeface="Liberation Sans Narrow"/>
              </a:rPr>
              <a:t> </a:t>
            </a:r>
            <a:r>
              <a:rPr sz="1400" spc="-25" dirty="0">
                <a:latin typeface="Carlito"/>
                <a:cs typeface="Carlito"/>
              </a:rPr>
              <a:t>Guarajuba,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254"/>
              </a:spcBef>
            </a:pP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Guarajuba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Salvador.</a:t>
            </a:r>
            <a:endParaRPr sz="1400">
              <a:latin typeface="Carlito"/>
              <a:cs typeface="Carlito"/>
            </a:endParaRPr>
          </a:p>
          <a:p>
            <a:pPr marL="133350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60802" y="1681098"/>
            <a:ext cx="153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66615" y="1105979"/>
            <a:ext cx="1043305" cy="738505"/>
            <a:chOff x="10766615" y="1105979"/>
            <a:chExt cx="1043305" cy="738505"/>
          </a:xfrm>
        </p:grpSpPr>
        <p:pic>
          <p:nvPicPr>
            <p:cNvPr id="43" name="object 43">
              <a:hlinkClick r:id="rId13"/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776204" y="1115567"/>
              <a:ext cx="1024127" cy="719327"/>
            </a:xfrm>
            <a:prstGeom prst="rect">
              <a:avLst/>
            </a:prstGeom>
          </p:spPr>
        </p:pic>
        <p:sp>
          <p:nvSpPr>
            <p:cNvPr id="44" name="object 44">
              <a:hlinkClick r:id="rId13"/>
            </p:cNvPr>
            <p:cNvSpPr/>
            <p:nvPr/>
          </p:nvSpPr>
          <p:spPr>
            <a:xfrm>
              <a:off x="10771378" y="11107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26469" y="84137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9" name="object 4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298" y="2401379"/>
            <a:ext cx="5601970" cy="2639060"/>
            <a:chOff x="106298" y="2401379"/>
            <a:chExt cx="5601970" cy="2639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822" y="2410968"/>
              <a:ext cx="5582412" cy="26197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1061" y="2406142"/>
              <a:ext cx="5592445" cy="2629535"/>
            </a:xfrm>
            <a:custGeom>
              <a:avLst/>
              <a:gdLst/>
              <a:ahLst/>
              <a:cxnLst/>
              <a:rect l="l" t="t" r="r" b="b"/>
              <a:pathLst>
                <a:path w="5592445" h="2629535">
                  <a:moveTo>
                    <a:pt x="0" y="2629280"/>
                  </a:moveTo>
                  <a:lnTo>
                    <a:pt x="5591937" y="2629280"/>
                  </a:lnTo>
                  <a:lnTo>
                    <a:pt x="5591937" y="0"/>
                  </a:lnTo>
                  <a:lnTo>
                    <a:pt x="0" y="0"/>
                  </a:lnTo>
                  <a:lnTo>
                    <a:pt x="0" y="2629280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768" y="1175003"/>
            <a:ext cx="2423160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43864" y="1262888"/>
            <a:ext cx="2120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8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007N</a:t>
            </a:r>
            <a:r>
              <a:rPr sz="1400" b="1" spc="-10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Jacuípe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5482" y="1015276"/>
            <a:ext cx="218008" cy="49695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95669" y="942848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57544" y="1018032"/>
            <a:ext cx="219710" cy="4954905"/>
            <a:chOff x="6257544" y="1018032"/>
            <a:chExt cx="219710" cy="49549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6688" y="1018032"/>
              <a:ext cx="210312" cy="211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7544" y="5762244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67602" y="5703823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6688" y="5568696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25894" y="510209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25259" y="4758944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34657" y="43041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15227" y="354457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33515" y="3205683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37197" y="2727197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54469" y="236474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15481" y="18818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18529" y="1445133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75860" y="1473708"/>
            <a:ext cx="2642870" cy="3531235"/>
            <a:chOff x="4475860" y="1473708"/>
            <a:chExt cx="2642870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1883" y="3840480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2655" y="3896868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779" y="3838956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1551" y="3895343"/>
              <a:ext cx="347472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3" y="4809743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3" y="4424172"/>
              <a:ext cx="867156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3" y="4125468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3" y="3566159"/>
              <a:ext cx="867156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1471" y="3261359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1283" y="2773680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81471" y="2417063"/>
              <a:ext cx="867155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3" y="1941576"/>
              <a:ext cx="867156" cy="193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5" y="1473708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6439" y="2234184"/>
              <a:ext cx="210312" cy="2103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5860" y="2005584"/>
              <a:ext cx="1382902" cy="139700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13192" y="4419600"/>
            <a:ext cx="389255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13192" y="2046732"/>
            <a:ext cx="3892550" cy="177863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466090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33,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acesso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Jacuípe.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65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5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20" dirty="0">
                <a:latin typeface="Carlito"/>
                <a:cs typeface="Carlito"/>
              </a:rPr>
              <a:t> Jacuípe,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</a:pP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Barra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Jacuípe,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 </a:t>
            </a:r>
            <a:r>
              <a:rPr sz="1400" spc="-10" dirty="0">
                <a:latin typeface="Carlito"/>
                <a:cs typeface="Carlito"/>
              </a:rPr>
              <a:t>Salvador.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60167" y="1681098"/>
            <a:ext cx="1536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66615" y="1105979"/>
            <a:ext cx="1043305" cy="738505"/>
            <a:chOff x="10766615" y="1105979"/>
            <a:chExt cx="1043305" cy="738505"/>
          </a:xfrm>
        </p:grpSpPr>
        <p:pic>
          <p:nvPicPr>
            <p:cNvPr id="43" name="object 4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76204" y="1115567"/>
              <a:ext cx="1024127" cy="719327"/>
            </a:xfrm>
            <a:prstGeom prst="rect">
              <a:avLst/>
            </a:prstGeom>
          </p:spPr>
        </p:pic>
        <p:sp>
          <p:nvSpPr>
            <p:cNvPr id="44" name="object 44">
              <a:hlinkClick r:id="rId12"/>
            </p:cNvPr>
            <p:cNvSpPr/>
            <p:nvPr/>
          </p:nvSpPr>
          <p:spPr>
            <a:xfrm>
              <a:off x="10771378" y="11107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25581" y="84137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036" y="2450592"/>
            <a:ext cx="5335524" cy="27843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244" y="1072896"/>
            <a:ext cx="2633472" cy="52425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69163" y="1160526"/>
            <a:ext cx="2330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006S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Arembepe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12815" y="913168"/>
            <a:ext cx="218859" cy="49695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93509" y="839850"/>
            <a:ext cx="17468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256020" y="915924"/>
            <a:ext cx="219710" cy="4954905"/>
            <a:chOff x="6256020" y="915924"/>
            <a:chExt cx="219710" cy="49549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5164" y="915924"/>
              <a:ext cx="210312" cy="2118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6020" y="5658612"/>
              <a:ext cx="210312" cy="21183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65570" y="5601106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5164" y="5465064"/>
            <a:ext cx="210312" cy="21183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523990" y="499973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23481" y="4656582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32880" y="4201490"/>
            <a:ext cx="592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13321" y="3442207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31356" y="3102990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35293" y="2624709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2692" y="2262378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13321" y="1779778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16751" y="1342771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32934" y="1371600"/>
            <a:ext cx="2684145" cy="3529965"/>
            <a:chOff x="4432934" y="1371600"/>
            <a:chExt cx="2684145" cy="3529965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90359" y="3738372"/>
              <a:ext cx="141731" cy="3169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71131" y="3794760"/>
              <a:ext cx="345948" cy="2743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39255" y="3736848"/>
              <a:ext cx="141732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20027" y="3793235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4706111"/>
              <a:ext cx="867156" cy="19507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4320539"/>
              <a:ext cx="867156" cy="1950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4023360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3464051"/>
              <a:ext cx="867156" cy="1950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9947" y="3157727"/>
              <a:ext cx="867155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9759" y="2671572"/>
              <a:ext cx="867156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9947" y="2314955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92139" y="1837944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3851" y="1371600"/>
              <a:ext cx="867155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32934" y="2249550"/>
              <a:ext cx="1382776" cy="13970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7963" y="2488691"/>
              <a:ext cx="210312" cy="21031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010143" y="4315967"/>
            <a:ext cx="3893820" cy="152717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5"/>
              </a:spcBef>
            </a:pPr>
            <a:r>
              <a:rPr sz="1200" b="1" spc="-10" dirty="0">
                <a:latin typeface="Carlito"/>
                <a:cs typeface="Carlito"/>
              </a:rPr>
              <a:t>*Fluxo</a:t>
            </a:r>
            <a:r>
              <a:rPr sz="1200" b="1" spc="-6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1.500.000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veículos/mês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559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10143" y="1944623"/>
            <a:ext cx="3893820" cy="220980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0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 marR="467359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23,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sentido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55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10" dirty="0">
                <a:latin typeface="Carlito"/>
                <a:cs typeface="Carlito"/>
              </a:rPr>
              <a:t>Arembepe</a:t>
            </a:r>
            <a:endParaRPr sz="1400">
              <a:latin typeface="Carlito"/>
              <a:cs typeface="Carlito"/>
            </a:endParaRPr>
          </a:p>
          <a:p>
            <a:pPr marL="93345" marR="110489">
              <a:lnSpc>
                <a:spcPct val="100000"/>
              </a:lnSpc>
              <a:spcBef>
                <a:spcPts val="165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70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Arembepe,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no </a:t>
            </a:r>
            <a:r>
              <a:rPr sz="1400" spc="-10" dirty="0">
                <a:latin typeface="Carlito"/>
                <a:cs typeface="Carlito"/>
              </a:rPr>
              <a:t>acesso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praia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Arembepe,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após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Posto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Polícia </a:t>
            </a:r>
            <a:r>
              <a:rPr sz="1400" spc="-30" dirty="0">
                <a:latin typeface="Carlito"/>
                <a:cs typeface="Carlito"/>
              </a:rPr>
              <a:t>Rodoviária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Estadual,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Salvador.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358008" y="1578305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0765091" y="1003871"/>
            <a:ext cx="1042035" cy="738505"/>
            <a:chOff x="10765091" y="1003871"/>
            <a:chExt cx="1042035" cy="738505"/>
          </a:xfrm>
        </p:grpSpPr>
        <p:pic>
          <p:nvPicPr>
            <p:cNvPr id="41" name="object 41">
              <a:hlinkClick r:id="rId11"/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774680" y="1013459"/>
              <a:ext cx="1022603" cy="719327"/>
            </a:xfrm>
            <a:prstGeom prst="rect">
              <a:avLst/>
            </a:prstGeom>
          </p:spPr>
        </p:pic>
        <p:sp>
          <p:nvSpPr>
            <p:cNvPr id="42" name="object 42">
              <a:hlinkClick r:id="rId11"/>
            </p:cNvPr>
            <p:cNvSpPr/>
            <p:nvPr/>
          </p:nvSpPr>
          <p:spPr>
            <a:xfrm>
              <a:off x="10769854" y="1008633"/>
              <a:ext cx="1032510" cy="728980"/>
            </a:xfrm>
            <a:custGeom>
              <a:avLst/>
              <a:gdLst/>
              <a:ahLst/>
              <a:cxnLst/>
              <a:rect l="l" t="t" r="r" b="b"/>
              <a:pathLst>
                <a:path w="1032509" h="728980">
                  <a:moveTo>
                    <a:pt x="0" y="728852"/>
                  </a:moveTo>
                  <a:lnTo>
                    <a:pt x="1032128" y="728852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1123803" y="73888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4600194" y="244805"/>
            <a:ext cx="2995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7" name="object 4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983" y="2469959"/>
            <a:ext cx="5490210" cy="2790190"/>
            <a:chOff x="244983" y="2469959"/>
            <a:chExt cx="5490210" cy="2790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4508" y="2479548"/>
              <a:ext cx="5471160" cy="27706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9745" y="2474722"/>
              <a:ext cx="5480685" cy="2780665"/>
            </a:xfrm>
            <a:custGeom>
              <a:avLst/>
              <a:gdLst/>
              <a:ahLst/>
              <a:cxnLst/>
              <a:rect l="l" t="t" r="r" b="b"/>
              <a:pathLst>
                <a:path w="5480685" h="2780665">
                  <a:moveTo>
                    <a:pt x="0" y="2780156"/>
                  </a:moveTo>
                  <a:lnTo>
                    <a:pt x="5480685" y="2780156"/>
                  </a:lnTo>
                  <a:lnTo>
                    <a:pt x="5480685" y="0"/>
                  </a:lnTo>
                  <a:lnTo>
                    <a:pt x="0" y="0"/>
                  </a:lnTo>
                  <a:lnTo>
                    <a:pt x="0" y="278015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1772" y="1175003"/>
            <a:ext cx="2423160" cy="52425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47191" y="1262888"/>
            <a:ext cx="19780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005S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Areias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7485" y="1015276"/>
            <a:ext cx="218008" cy="49695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27418" y="942848"/>
            <a:ext cx="1747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89547" y="1018032"/>
            <a:ext cx="219710" cy="4954905"/>
            <a:chOff x="6289547" y="1018032"/>
            <a:chExt cx="219710" cy="495490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8691" y="1018032"/>
              <a:ext cx="210312" cy="2118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9547" y="5762244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99605" y="5703823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98691" y="5568696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57898" y="5102097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57264" y="4758944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6661" y="43041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47231" y="3544570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5138" y="3205683"/>
            <a:ext cx="415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9202" y="2727197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86473" y="2364740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7484" y="1881885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50532" y="1445133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10151" y="1473708"/>
            <a:ext cx="2640965" cy="3531235"/>
            <a:chOff x="4510151" y="1473708"/>
            <a:chExt cx="2640965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3888" y="3840480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04660" y="3896868"/>
              <a:ext cx="345948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2783" y="3838956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53555" y="3895343"/>
              <a:ext cx="347472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3288" y="4809743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3288" y="4424172"/>
              <a:ext cx="867156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3288" y="4125468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3288" y="3566159"/>
              <a:ext cx="867156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3476" y="3261359"/>
              <a:ext cx="867155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3288" y="2773680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3476" y="2417063"/>
              <a:ext cx="867155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5668" y="1941576"/>
              <a:ext cx="867156" cy="193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7380" y="1473708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0151" y="2377694"/>
              <a:ext cx="1317116" cy="139064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1012" y="3087624"/>
              <a:ext cx="211836" cy="21031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45195" y="4419600"/>
            <a:ext cx="3892550" cy="15259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latin typeface="Carlito"/>
                <a:cs typeface="Carlito"/>
              </a:rPr>
              <a:t>*Fluxo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1.500.000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veículos/mês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1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1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45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6225">
              <a:lnSpc>
                <a:spcPct val="113300"/>
              </a:lnSpc>
              <a:spcBef>
                <a:spcPts val="101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45195" y="2046732"/>
            <a:ext cx="3892550" cy="199517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ts val="1675"/>
              </a:lnSpc>
              <a:spcBef>
                <a:spcPts val="110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17,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Canteiro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Salvador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60" dirty="0">
                <a:latin typeface="Liberation Sans Narrow"/>
                <a:cs typeface="Liberation Sans Narrow"/>
              </a:rPr>
              <a:t>–</a:t>
            </a:r>
            <a:endParaRPr sz="1400">
              <a:latin typeface="Liberation Sans Narrow"/>
              <a:cs typeface="Liberation Sans Narrow"/>
            </a:endParaRPr>
          </a:p>
          <a:p>
            <a:pPr marL="92075">
              <a:lnSpc>
                <a:spcPts val="1675"/>
              </a:lnSpc>
            </a:pPr>
            <a:r>
              <a:rPr sz="1400" spc="-30" dirty="0">
                <a:latin typeface="Carlito"/>
                <a:cs typeface="Carlito"/>
              </a:rPr>
              <a:t>próximo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ao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0" dirty="0">
                <a:latin typeface="Carlito"/>
                <a:cs typeface="Carlito"/>
              </a:rPr>
              <a:t> Areias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70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latin typeface="Carlito"/>
                <a:cs typeface="Carlito"/>
              </a:rPr>
              <a:t>Areais,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instalado</a:t>
            </a:r>
            <a:r>
              <a:rPr sz="1400" dirty="0">
                <a:latin typeface="Carlito"/>
                <a:cs typeface="Carlito"/>
              </a:rPr>
              <a:t> a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do</a:t>
            </a: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latin typeface="Carlito"/>
                <a:cs typeface="Carlito"/>
              </a:rPr>
              <a:t>acesso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Jauá,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91917" y="1681098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8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798619" y="1105979"/>
            <a:ext cx="1043305" cy="738505"/>
            <a:chOff x="10798619" y="1105979"/>
            <a:chExt cx="1043305" cy="738505"/>
          </a:xfrm>
        </p:grpSpPr>
        <p:pic>
          <p:nvPicPr>
            <p:cNvPr id="43" name="object 4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08207" y="1115567"/>
              <a:ext cx="1024127" cy="719327"/>
            </a:xfrm>
            <a:prstGeom prst="rect">
              <a:avLst/>
            </a:prstGeom>
          </p:spPr>
        </p:pic>
        <p:sp>
          <p:nvSpPr>
            <p:cNvPr id="44" name="object 44">
              <a:hlinkClick r:id="rId12"/>
            </p:cNvPr>
            <p:cNvSpPr/>
            <p:nvPr/>
          </p:nvSpPr>
          <p:spPr>
            <a:xfrm>
              <a:off x="10803381" y="1110741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57584" y="841375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48031" y="2668079"/>
            <a:ext cx="5424805" cy="2707640"/>
            <a:chOff x="248031" y="2668079"/>
            <a:chExt cx="5424805" cy="27076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556" y="2677668"/>
              <a:ext cx="5405628" cy="26883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2793" y="2672842"/>
              <a:ext cx="5415280" cy="2698115"/>
            </a:xfrm>
            <a:custGeom>
              <a:avLst/>
              <a:gdLst/>
              <a:ahLst/>
              <a:cxnLst/>
              <a:rect l="l" t="t" r="r" b="b"/>
              <a:pathLst>
                <a:path w="5415280" h="2698115">
                  <a:moveTo>
                    <a:pt x="0" y="2697861"/>
                  </a:moveTo>
                  <a:lnTo>
                    <a:pt x="5415153" y="2697861"/>
                  </a:lnTo>
                  <a:lnTo>
                    <a:pt x="5415153" y="0"/>
                  </a:lnTo>
                  <a:lnTo>
                    <a:pt x="0" y="0"/>
                  </a:lnTo>
                  <a:lnTo>
                    <a:pt x="0" y="2697861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1383791"/>
            <a:ext cx="2424684" cy="5242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13333" y="1471040"/>
            <a:ext cx="183768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004S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Jauá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42914" y="1224064"/>
            <a:ext cx="218008" cy="496951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523481" y="1151381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284976" y="1226819"/>
            <a:ext cx="220979" cy="4954905"/>
            <a:chOff x="6284976" y="1226819"/>
            <a:chExt cx="220979" cy="495490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94120" y="1226819"/>
              <a:ext cx="211835" cy="2118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4976" y="5969508"/>
              <a:ext cx="211836" cy="21183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495415" y="5912611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8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9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94120" y="5775959"/>
            <a:ext cx="211835" cy="21183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553581" y="5310885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52945" y="4967478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62725" y="451332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42913" y="3753357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1201" y="341477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65138" y="293568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82536" y="257289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3293" y="2091054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46342" y="1653616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69078" y="1682495"/>
            <a:ext cx="2578735" cy="3529965"/>
            <a:chOff x="4569078" y="1682495"/>
            <a:chExt cx="2578735" cy="352996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9315" y="4049267"/>
              <a:ext cx="141731" cy="3169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00087" y="4105655"/>
              <a:ext cx="347472" cy="2743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69735" y="4047744"/>
              <a:ext cx="141732" cy="31699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8983" y="4104131"/>
              <a:ext cx="347471" cy="27431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5018531"/>
              <a:ext cx="867156" cy="1935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4632960"/>
              <a:ext cx="867156" cy="1935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4334255"/>
              <a:ext cx="867156" cy="19507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3744467"/>
              <a:ext cx="867156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3" y="3470147"/>
              <a:ext cx="867155" cy="19354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5" y="2982467"/>
              <a:ext cx="867156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3" y="2625851"/>
              <a:ext cx="867155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1095" y="2148839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7" y="1682495"/>
              <a:ext cx="867156" cy="1950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69078" y="2913379"/>
              <a:ext cx="1317116" cy="139065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23203" y="3592067"/>
              <a:ext cx="210312" cy="210311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040623" y="4628388"/>
            <a:ext cx="3893820" cy="152590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5"/>
              </a:spcBef>
            </a:pPr>
            <a:r>
              <a:rPr sz="1200" b="1" spc="-10" dirty="0">
                <a:latin typeface="Carlito"/>
                <a:cs typeface="Carlito"/>
              </a:rPr>
              <a:t>*Fluxo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1.500.000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veículos/mês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2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2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2075" marR="277495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7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40623" y="2255520"/>
            <a:ext cx="3893820" cy="199517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40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2075" marR="130810">
              <a:lnSpc>
                <a:spcPts val="1670"/>
              </a:lnSpc>
              <a:spcBef>
                <a:spcPts val="1165"/>
              </a:spcBef>
            </a:pPr>
            <a:r>
              <a:rPr sz="1400" spc="-35" dirty="0">
                <a:latin typeface="Carlito"/>
                <a:cs typeface="Carlito"/>
              </a:rPr>
              <a:t>Localização: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Km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15, </a:t>
            </a:r>
            <a:r>
              <a:rPr sz="1400" spc="-25" dirty="0">
                <a:latin typeface="Carlito"/>
                <a:cs typeface="Carlito"/>
              </a:rPr>
              <a:t>Canteiro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r>
              <a:rPr sz="1400" spc="-10" dirty="0">
                <a:latin typeface="Liberation Sans Narrow"/>
                <a:cs typeface="Liberation Sans Narrow"/>
              </a:rPr>
              <a:t>–</a:t>
            </a:r>
            <a:r>
              <a:rPr sz="1400" dirty="0">
                <a:latin typeface="Liberation Sans Narrow"/>
                <a:cs typeface="Liberation Sans Narrow"/>
              </a:rPr>
              <a:t> </a:t>
            </a:r>
            <a:r>
              <a:rPr sz="1400" spc="-20" dirty="0">
                <a:latin typeface="Carlito"/>
                <a:cs typeface="Carlito"/>
              </a:rPr>
              <a:t>após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Praça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Pedágio</a:t>
            </a:r>
            <a:endParaRPr sz="1400">
              <a:latin typeface="Carlito"/>
              <a:cs typeface="Carlito"/>
            </a:endParaRPr>
          </a:p>
          <a:p>
            <a:pPr marL="92075" marR="462280">
              <a:lnSpc>
                <a:spcPct val="100000"/>
              </a:lnSpc>
              <a:spcBef>
                <a:spcPts val="1650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0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Jauá,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acesso praia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Jauá,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sentido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Salvador.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400">
              <a:latin typeface="Carlito"/>
              <a:cs typeface="Carlito"/>
            </a:endParaRPr>
          </a:p>
          <a:p>
            <a:pPr marL="92075">
              <a:lnSpc>
                <a:spcPct val="100000"/>
              </a:lnSpc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87854" y="1889582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794047" y="1314767"/>
            <a:ext cx="1043305" cy="738505"/>
            <a:chOff x="10794047" y="1314767"/>
            <a:chExt cx="1043305" cy="738505"/>
          </a:xfrm>
        </p:grpSpPr>
        <p:pic>
          <p:nvPicPr>
            <p:cNvPr id="44" name="object 44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03635" y="1324356"/>
              <a:ext cx="1024127" cy="719327"/>
            </a:xfrm>
            <a:prstGeom prst="rect">
              <a:avLst/>
            </a:prstGeom>
          </p:spPr>
        </p:pic>
        <p:sp>
          <p:nvSpPr>
            <p:cNvPr id="45" name="object 45">
              <a:hlinkClick r:id="rId12"/>
            </p:cNvPr>
            <p:cNvSpPr/>
            <p:nvPr/>
          </p:nvSpPr>
          <p:spPr>
            <a:xfrm>
              <a:off x="10798809" y="1319530"/>
              <a:ext cx="1033780" cy="728980"/>
            </a:xfrm>
            <a:custGeom>
              <a:avLst/>
              <a:gdLst/>
              <a:ahLst/>
              <a:cxnLst/>
              <a:rect l="l" t="t" r="r" b="b"/>
              <a:pathLst>
                <a:path w="1033779" h="728980">
                  <a:moveTo>
                    <a:pt x="0" y="728852"/>
                  </a:moveTo>
                  <a:lnTo>
                    <a:pt x="1033652" y="728852"/>
                  </a:lnTo>
                  <a:lnTo>
                    <a:pt x="1033652" y="0"/>
                  </a:lnTo>
                  <a:lnTo>
                    <a:pt x="0" y="0"/>
                  </a:lnTo>
                  <a:lnTo>
                    <a:pt x="0" y="728852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1153393" y="1050163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315" y="2614740"/>
            <a:ext cx="5548630" cy="2680335"/>
            <a:chOff x="234315" y="2614740"/>
            <a:chExt cx="5548630" cy="26803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40" y="2624328"/>
              <a:ext cx="5529072" cy="26609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9077" y="2619502"/>
              <a:ext cx="5539105" cy="2670810"/>
            </a:xfrm>
            <a:custGeom>
              <a:avLst/>
              <a:gdLst/>
              <a:ahLst/>
              <a:cxnLst/>
              <a:rect l="l" t="t" r="r" b="b"/>
              <a:pathLst>
                <a:path w="5539105" h="2670810">
                  <a:moveTo>
                    <a:pt x="0" y="2670429"/>
                  </a:moveTo>
                  <a:lnTo>
                    <a:pt x="5538597" y="2670429"/>
                  </a:lnTo>
                  <a:lnTo>
                    <a:pt x="5538597" y="0"/>
                  </a:lnTo>
                  <a:lnTo>
                    <a:pt x="0" y="0"/>
                  </a:lnTo>
                  <a:lnTo>
                    <a:pt x="0" y="2670429"/>
                  </a:lnTo>
                  <a:close/>
                </a:path>
              </a:pathLst>
            </a:custGeom>
            <a:ln w="9523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1345691"/>
            <a:ext cx="2653284" cy="5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6148" y="1433830"/>
            <a:ext cx="22231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7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002S</a:t>
            </a:r>
            <a:r>
              <a:rPr sz="1400" b="1" spc="-9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575757"/>
                </a:solidFill>
                <a:latin typeface="Tahoma"/>
                <a:cs typeface="Tahoma"/>
              </a:rPr>
              <a:t>Abrantes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57010" y="1187513"/>
            <a:ext cx="218859" cy="496798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37706" y="1113790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300215" y="1190244"/>
            <a:ext cx="219710" cy="4953000"/>
            <a:chOff x="6300215" y="1190244"/>
            <a:chExt cx="219710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59" y="1190244"/>
              <a:ext cx="210312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0215" y="5932932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509766" y="5874207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09359" y="5739384"/>
            <a:ext cx="210312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67931" y="5273166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3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67296" y="4929885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77076" y="4475226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7264" y="3715639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75552" y="3376676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79234" y="2898140"/>
            <a:ext cx="680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96633" y="2535682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57518" y="2053209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60566" y="1616202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601336" y="1644395"/>
            <a:ext cx="2560320" cy="3531235"/>
            <a:chOff x="4601336" y="1644395"/>
            <a:chExt cx="2560320" cy="353123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4555" y="4011167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3804" y="4067555"/>
              <a:ext cx="347472" cy="27431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3451" y="4009644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64223" y="4066031"/>
              <a:ext cx="345948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3955" y="4980431"/>
              <a:ext cx="867155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3955" y="4594860"/>
              <a:ext cx="867155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3955" y="4296155"/>
              <a:ext cx="867155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3955" y="3736847"/>
              <a:ext cx="867155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4144" y="3432047"/>
              <a:ext cx="865631" cy="19507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3955" y="2944367"/>
              <a:ext cx="867155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4144" y="2587751"/>
              <a:ext cx="865631" cy="1950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6336" y="2112263"/>
              <a:ext cx="865632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18047" y="1644395"/>
              <a:ext cx="867155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1336" y="3704589"/>
              <a:ext cx="1317116" cy="13906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52159" y="4430267"/>
              <a:ext cx="210312" cy="210312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54340" y="4590288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 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4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432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8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54340" y="2217420"/>
            <a:ext cx="3893820" cy="222059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4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 marR="191770">
              <a:lnSpc>
                <a:spcPts val="1670"/>
              </a:lnSpc>
              <a:spcBef>
                <a:spcPts val="1165"/>
              </a:spcBef>
            </a:pPr>
            <a:r>
              <a:rPr sz="1400" spc="-40" dirty="0">
                <a:latin typeface="Carlito"/>
                <a:cs typeface="Carlito"/>
              </a:rPr>
              <a:t>Localização: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11,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Salvador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15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em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frente</a:t>
            </a:r>
            <a:r>
              <a:rPr sz="1400" spc="23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spc="-25" dirty="0">
                <a:latin typeface="Carlito"/>
                <a:cs typeface="Carlito"/>
              </a:rPr>
              <a:t>entrada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35" dirty="0">
                <a:latin typeface="Carlito"/>
                <a:cs typeface="Carlito"/>
              </a:rPr>
              <a:t>Alphaville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litoral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norte.</a:t>
            </a:r>
            <a:endParaRPr sz="1400">
              <a:latin typeface="Carlito"/>
              <a:cs typeface="Carlito"/>
            </a:endParaRPr>
          </a:p>
          <a:p>
            <a:pPr marL="93345" marR="246379">
              <a:lnSpc>
                <a:spcPct val="114999"/>
              </a:lnSpc>
              <a:spcBef>
                <a:spcPts val="1435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Referência</a:t>
            </a:r>
            <a:r>
              <a:rPr sz="1400" spc="-114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40" dirty="0">
                <a:latin typeface="Liberation Sans Narrow"/>
                <a:cs typeface="Liberation Sans Narrow"/>
              </a:rPr>
              <a:t> </a:t>
            </a:r>
            <a:r>
              <a:rPr sz="1400" dirty="0">
                <a:latin typeface="Carlito"/>
                <a:cs typeface="Carlito"/>
              </a:rPr>
              <a:t>Vila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30" dirty="0">
                <a:latin typeface="Carlito"/>
                <a:cs typeface="Carlito"/>
              </a:rPr>
              <a:t> Abrantes,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instalada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a </a:t>
            </a:r>
            <a:r>
              <a:rPr sz="1400" dirty="0">
                <a:latin typeface="Carlito"/>
                <a:cs typeface="Carlito"/>
              </a:rPr>
              <a:t>200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Shopping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Outlet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40" dirty="0">
                <a:latin typeface="Carlito"/>
                <a:cs typeface="Carlito"/>
              </a:rPr>
              <a:t>Center, </a:t>
            </a:r>
            <a:r>
              <a:rPr sz="1400" spc="-10" dirty="0">
                <a:latin typeface="Carlito"/>
                <a:cs typeface="Carlito"/>
              </a:rPr>
              <a:t>sentido Salvador.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402204" y="1852421"/>
            <a:ext cx="1536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100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0809287" y="1276667"/>
            <a:ext cx="1042035" cy="740410"/>
            <a:chOff x="10809287" y="1276667"/>
            <a:chExt cx="1042035" cy="740410"/>
          </a:xfrm>
        </p:grpSpPr>
        <p:pic>
          <p:nvPicPr>
            <p:cNvPr id="43" name="object 43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8875" y="1286256"/>
              <a:ext cx="1022603" cy="720851"/>
            </a:xfrm>
            <a:prstGeom prst="rect">
              <a:avLst/>
            </a:prstGeom>
          </p:spPr>
        </p:pic>
        <p:sp>
          <p:nvSpPr>
            <p:cNvPr id="44" name="object 44">
              <a:hlinkClick r:id="rId12"/>
            </p:cNvPr>
            <p:cNvSpPr/>
            <p:nvPr/>
          </p:nvSpPr>
          <p:spPr>
            <a:xfrm>
              <a:off x="10814050" y="1281430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1167618" y="1012316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9554" y="2383091"/>
            <a:ext cx="5438775" cy="2872105"/>
            <a:chOff x="249554" y="2383091"/>
            <a:chExt cx="5438775" cy="28721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079" y="2392680"/>
              <a:ext cx="5419344" cy="28529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4317" y="2387854"/>
              <a:ext cx="5429250" cy="2862580"/>
            </a:xfrm>
            <a:custGeom>
              <a:avLst/>
              <a:gdLst/>
              <a:ahLst/>
              <a:cxnLst/>
              <a:rect l="l" t="t" r="r" b="b"/>
              <a:pathLst>
                <a:path w="5429250" h="2862579">
                  <a:moveTo>
                    <a:pt x="0" y="2862453"/>
                  </a:moveTo>
                  <a:lnTo>
                    <a:pt x="5428869" y="2862453"/>
                  </a:lnTo>
                  <a:lnTo>
                    <a:pt x="5428869" y="0"/>
                  </a:lnTo>
                  <a:lnTo>
                    <a:pt x="0" y="0"/>
                  </a:lnTo>
                  <a:lnTo>
                    <a:pt x="0" y="2862453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1251203"/>
            <a:ext cx="2615184" cy="5257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99643" y="1339341"/>
            <a:ext cx="2392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Passarela</a:t>
            </a:r>
            <a:r>
              <a:rPr sz="1400" b="1" spc="-6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001S</a:t>
            </a:r>
            <a:r>
              <a:rPr sz="1400" b="1" spc="-80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575757"/>
                </a:solidFill>
                <a:latin typeface="Tahoma"/>
                <a:cs typeface="Tahoma"/>
              </a:rPr>
              <a:t>Busca</a:t>
            </a:r>
            <a:r>
              <a:rPr sz="1400" b="1" spc="-85" dirty="0">
                <a:solidFill>
                  <a:srgbClr val="575757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Tahoma"/>
                <a:cs typeface="Tahoma"/>
              </a:rPr>
              <a:t>Vida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41771" y="1093025"/>
            <a:ext cx="218859" cy="496798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22466" y="1019302"/>
            <a:ext cx="17481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Praia</a:t>
            </a:r>
            <a:r>
              <a:rPr sz="1600" b="1" spc="-7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do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Forte</a:t>
            </a:r>
            <a:r>
              <a:rPr sz="1600" b="1" spc="-5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6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35" dirty="0">
                <a:solidFill>
                  <a:srgbClr val="006EC0"/>
                </a:solidFill>
                <a:latin typeface="Carlito"/>
                <a:cs typeface="Carlito"/>
              </a:rPr>
              <a:t>54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284976" y="1095755"/>
            <a:ext cx="219710" cy="4953000"/>
            <a:chOff x="6284976" y="1095755"/>
            <a:chExt cx="219710" cy="49530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4120" y="1095755"/>
              <a:ext cx="210311" cy="2103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4976" y="5838444"/>
              <a:ext cx="210312" cy="21031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494526" y="5780023"/>
            <a:ext cx="1313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6EC0"/>
                </a:solidFill>
                <a:latin typeface="Carlito"/>
                <a:cs typeface="Carlito"/>
              </a:rPr>
              <a:t>Salvador</a:t>
            </a:r>
            <a:r>
              <a:rPr sz="16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dirty="0">
                <a:solidFill>
                  <a:srgbClr val="006EC0"/>
                </a:solidFill>
                <a:latin typeface="Carlito"/>
                <a:cs typeface="Carlito"/>
              </a:rPr>
              <a:t>Km</a:t>
            </a:r>
            <a:r>
              <a:rPr sz="1600" b="1" spc="-7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600" b="1" spc="-25" dirty="0">
                <a:solidFill>
                  <a:srgbClr val="006EC0"/>
                </a:solidFill>
                <a:latin typeface="Carlito"/>
                <a:cs typeface="Carlito"/>
              </a:rPr>
              <a:t>00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94120" y="5644896"/>
            <a:ext cx="210311" cy="210312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552692" y="5178297"/>
            <a:ext cx="1025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Lauro</a:t>
            </a:r>
            <a:r>
              <a:rPr sz="1200" b="1" spc="-40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de</a:t>
            </a:r>
            <a:r>
              <a:rPr sz="1200" b="1" spc="-4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Freitas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552056" y="4835397"/>
            <a:ext cx="698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6EC0"/>
                </a:solidFill>
                <a:latin typeface="Carlito"/>
                <a:cs typeface="Carlito"/>
              </a:rPr>
              <a:t>Busca</a:t>
            </a:r>
            <a:r>
              <a:rPr sz="1200" b="1" spc="-65" dirty="0">
                <a:solidFill>
                  <a:srgbClr val="006EC0"/>
                </a:solidFill>
                <a:latin typeface="Carlito"/>
                <a:cs typeface="Carlito"/>
              </a:rPr>
              <a:t> </a:t>
            </a: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Vida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61835" y="4380357"/>
            <a:ext cx="59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Abrantes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42023" y="3621404"/>
            <a:ext cx="299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6EC0"/>
                </a:solidFill>
                <a:latin typeface="Carlito"/>
                <a:cs typeface="Carlito"/>
              </a:rPr>
              <a:t>Jauá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60311" y="3282822"/>
            <a:ext cx="4159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Areias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63994" y="2803601"/>
            <a:ext cx="6800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Arembepe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81393" y="2441194"/>
            <a:ext cx="485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Jacuípe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42278" y="1959102"/>
            <a:ext cx="6769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Guarajuba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45326" y="1521663"/>
            <a:ext cx="6616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Itacimirim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56125" y="1549908"/>
            <a:ext cx="2590165" cy="3860165"/>
            <a:chOff x="4556125" y="1549908"/>
            <a:chExt cx="2590165" cy="3860165"/>
          </a:xfrm>
        </p:grpSpPr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9316" y="3918203"/>
              <a:ext cx="141731" cy="3169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98564" y="3974591"/>
              <a:ext cx="347472" cy="27279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68211" y="3915156"/>
              <a:ext cx="141732" cy="3169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8983" y="3971543"/>
              <a:ext cx="345947" cy="2743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6" y="4885943"/>
              <a:ext cx="867156" cy="19507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6" y="4500372"/>
              <a:ext cx="867156" cy="19507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6" y="4201668"/>
              <a:ext cx="867156" cy="19507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6" y="3642359"/>
              <a:ext cx="867156" cy="1950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3" y="3337559"/>
              <a:ext cx="865631" cy="1950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8716" y="2849880"/>
              <a:ext cx="867156" cy="19507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8903" y="2494788"/>
              <a:ext cx="865631" cy="193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21096" y="2017776"/>
              <a:ext cx="865631" cy="19507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02808" y="1549908"/>
              <a:ext cx="867156" cy="1950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56125" y="4019296"/>
              <a:ext cx="1317116" cy="139064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14060" y="4730496"/>
              <a:ext cx="210312" cy="21183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8039100" y="4495800"/>
            <a:ext cx="3893820" cy="1186180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50"/>
              </a:spcBef>
            </a:pPr>
            <a:r>
              <a:rPr sz="1200" b="1" spc="-20" dirty="0">
                <a:latin typeface="Carlito"/>
                <a:cs typeface="Carlito"/>
              </a:rPr>
              <a:t>*Velocidade</a:t>
            </a:r>
            <a:r>
              <a:rPr sz="1200" b="1" spc="-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Média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40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60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Km/h</a:t>
            </a:r>
            <a:endParaRPr sz="12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200"/>
              </a:spcBef>
            </a:pPr>
            <a:r>
              <a:rPr sz="1200" b="1" dirty="0">
                <a:latin typeface="Carlito"/>
                <a:cs typeface="Carlito"/>
              </a:rPr>
              <a:t>*Perfil</a:t>
            </a:r>
            <a:r>
              <a:rPr sz="1200" b="1" spc="-5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do</a:t>
            </a:r>
            <a:r>
              <a:rPr sz="1200" b="1" spc="-2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Usuário</a:t>
            </a:r>
            <a:r>
              <a:rPr sz="1200" b="1" spc="-3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2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Classes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e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B</a:t>
            </a:r>
            <a:endParaRPr sz="1200">
              <a:latin typeface="Carlito"/>
              <a:cs typeface="Carlito"/>
            </a:endParaRPr>
          </a:p>
          <a:p>
            <a:pPr marL="93345" marR="274320">
              <a:lnSpc>
                <a:spcPct val="114999"/>
              </a:lnSpc>
              <a:spcBef>
                <a:spcPts val="900"/>
              </a:spcBef>
            </a:pPr>
            <a:r>
              <a:rPr sz="1200" b="1" spc="-10" dirty="0">
                <a:latin typeface="Carlito"/>
                <a:cs typeface="Carlito"/>
              </a:rPr>
              <a:t>*Perfil</a:t>
            </a:r>
            <a:r>
              <a:rPr sz="1200" b="1" spc="-85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da</a:t>
            </a:r>
            <a:r>
              <a:rPr sz="1200" b="1" spc="-30" dirty="0">
                <a:latin typeface="Carlito"/>
                <a:cs typeface="Carlito"/>
              </a:rPr>
              <a:t> </a:t>
            </a:r>
            <a:r>
              <a:rPr sz="1200" b="1" dirty="0">
                <a:latin typeface="Carlito"/>
                <a:cs typeface="Carlito"/>
              </a:rPr>
              <a:t>Frota</a:t>
            </a:r>
            <a:r>
              <a:rPr sz="1200" b="1" spc="-65" dirty="0">
                <a:latin typeface="Carlito"/>
                <a:cs typeface="Carlito"/>
              </a:rPr>
              <a:t> </a:t>
            </a:r>
            <a:r>
              <a:rPr sz="1200" dirty="0">
                <a:latin typeface="Trebuchet MS"/>
                <a:cs typeface="Trebuchet MS"/>
              </a:rPr>
              <a:t>–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dirty="0">
                <a:latin typeface="Carlito"/>
                <a:cs typeface="Carlito"/>
              </a:rPr>
              <a:t>92%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carros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de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passeio/8%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caminhões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50" dirty="0">
                <a:latin typeface="Carlito"/>
                <a:cs typeface="Carlito"/>
              </a:rPr>
              <a:t>e </a:t>
            </a:r>
            <a:r>
              <a:rPr sz="1200" spc="-10" dirty="0">
                <a:latin typeface="Carlito"/>
                <a:cs typeface="Carlito"/>
              </a:rPr>
              <a:t>ônibus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39100" y="2124455"/>
            <a:ext cx="3893820" cy="2196465"/>
          </a:xfrm>
          <a:prstGeom prst="rect">
            <a:avLst/>
          </a:prstGeom>
          <a:ln w="9525">
            <a:solidFill>
              <a:srgbClr val="575757"/>
            </a:solidFill>
          </a:ln>
        </p:spPr>
        <p:txBody>
          <a:bodyPr vert="horz" wrap="square" lIns="0" tIns="4254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5"/>
              </a:spcBef>
            </a:pPr>
            <a:r>
              <a:rPr sz="1400" spc="-40" dirty="0">
                <a:latin typeface="Carlito"/>
                <a:cs typeface="Carlito"/>
              </a:rPr>
              <a:t>Formato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: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x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10" dirty="0">
                <a:solidFill>
                  <a:srgbClr val="006EC0"/>
                </a:solidFill>
                <a:latin typeface="Carlito"/>
                <a:cs typeface="Carlito"/>
              </a:rPr>
              <a:t>LONADO</a:t>
            </a:r>
            <a:endParaRPr sz="1400">
              <a:latin typeface="Carlito"/>
              <a:cs typeface="Carlito"/>
            </a:endParaRPr>
          </a:p>
          <a:p>
            <a:pPr marL="93345" marR="545465">
              <a:lnSpc>
                <a:spcPct val="114999"/>
              </a:lnSpc>
              <a:spcBef>
                <a:spcPts val="875"/>
              </a:spcBef>
            </a:pPr>
            <a:r>
              <a:rPr sz="1400" spc="-40" dirty="0">
                <a:latin typeface="Carlito"/>
                <a:cs typeface="Carlito"/>
              </a:rPr>
              <a:t>Localização: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Km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8,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Sentido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Salvador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0" dirty="0">
                <a:latin typeface="Liberation Sans Narrow"/>
                <a:cs typeface="Liberation Sans Narrow"/>
              </a:rPr>
              <a:t> </a:t>
            </a:r>
            <a:r>
              <a:rPr sz="1400" spc="-25" dirty="0">
                <a:latin typeface="Carlito"/>
                <a:cs typeface="Carlito"/>
              </a:rPr>
              <a:t>antes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da entrada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</a:t>
            </a:r>
            <a:endParaRPr sz="1400">
              <a:latin typeface="Carlito"/>
              <a:cs typeface="Carlito"/>
            </a:endParaRPr>
          </a:p>
          <a:p>
            <a:pPr marL="93345" marR="112395">
              <a:lnSpc>
                <a:spcPct val="115100"/>
              </a:lnSpc>
              <a:spcBef>
                <a:spcPts val="994"/>
              </a:spcBef>
            </a:pPr>
            <a:r>
              <a:rPr sz="1400" spc="-40" dirty="0">
                <a:latin typeface="Carlito"/>
                <a:cs typeface="Carlito"/>
              </a:rPr>
              <a:t>Ponto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45" dirty="0">
                <a:latin typeface="Carlito"/>
                <a:cs typeface="Carlito"/>
              </a:rPr>
              <a:t>Referência</a:t>
            </a:r>
            <a:r>
              <a:rPr sz="1400" spc="-114" dirty="0">
                <a:latin typeface="Carlito"/>
                <a:cs typeface="Carlito"/>
              </a:rPr>
              <a:t> </a:t>
            </a:r>
            <a:r>
              <a:rPr sz="1400" dirty="0">
                <a:latin typeface="Liberation Sans Narrow"/>
                <a:cs typeface="Liberation Sans Narrow"/>
              </a:rPr>
              <a:t>–</a:t>
            </a:r>
            <a:r>
              <a:rPr sz="1400" spc="35" dirty="0">
                <a:latin typeface="Liberation Sans Narrow"/>
                <a:cs typeface="Liberation Sans Narrow"/>
              </a:rPr>
              <a:t> </a:t>
            </a:r>
            <a:r>
              <a:rPr sz="1400" spc="-25" dirty="0">
                <a:latin typeface="Carlito"/>
                <a:cs typeface="Carlito"/>
              </a:rPr>
              <a:t>Instalado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200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10" dirty="0">
                <a:latin typeface="Carlito"/>
                <a:cs typeface="Carlito"/>
              </a:rPr>
              <a:t> entrada </a:t>
            </a:r>
            <a:r>
              <a:rPr sz="1400" dirty="0">
                <a:latin typeface="Carlito"/>
                <a:cs typeface="Carlito"/>
              </a:rPr>
              <a:t>de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Busca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Vida,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final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30" dirty="0">
                <a:latin typeface="Carlito"/>
                <a:cs typeface="Carlito"/>
              </a:rPr>
              <a:t>Rodovia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099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(Estrada </a:t>
            </a:r>
            <a:r>
              <a:rPr sz="1400" dirty="0">
                <a:latin typeface="Carlito"/>
                <a:cs typeface="Carlito"/>
              </a:rPr>
              <a:t>do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Coco).</a:t>
            </a:r>
            <a:endParaRPr sz="1400">
              <a:latin typeface="Carlito"/>
              <a:cs typeface="Carlito"/>
            </a:endParaRPr>
          </a:p>
          <a:p>
            <a:pPr marL="93345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Carlito"/>
                <a:cs typeface="Carlito"/>
              </a:rPr>
              <a:t>Contrato: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mensal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386964" y="1757629"/>
            <a:ext cx="15367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rlito"/>
                <a:cs typeface="Carlito"/>
              </a:rPr>
              <a:t>Painel</a:t>
            </a:r>
            <a:r>
              <a:rPr sz="1800" b="1" spc="-95" dirty="0">
                <a:latin typeface="Carlito"/>
                <a:cs typeface="Carlito"/>
              </a:rPr>
              <a:t> </a:t>
            </a:r>
            <a:r>
              <a:rPr sz="1800" b="1" spc="-10" dirty="0">
                <a:latin typeface="Carlito"/>
                <a:cs typeface="Carlito"/>
              </a:rPr>
              <a:t>Passarela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0794047" y="1182179"/>
            <a:ext cx="1042035" cy="740410"/>
            <a:chOff x="10794047" y="1182179"/>
            <a:chExt cx="1042035" cy="740410"/>
          </a:xfrm>
        </p:grpSpPr>
        <p:pic>
          <p:nvPicPr>
            <p:cNvPr id="44" name="object 44">
              <a:hlinkClick r:id="rId12"/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03635" y="1191767"/>
              <a:ext cx="1022603" cy="720851"/>
            </a:xfrm>
            <a:prstGeom prst="rect">
              <a:avLst/>
            </a:prstGeom>
          </p:spPr>
        </p:pic>
        <p:sp>
          <p:nvSpPr>
            <p:cNvPr id="45" name="object 45">
              <a:hlinkClick r:id="rId12"/>
            </p:cNvPr>
            <p:cNvSpPr/>
            <p:nvPr/>
          </p:nvSpPr>
          <p:spPr>
            <a:xfrm>
              <a:off x="10798809" y="1186941"/>
              <a:ext cx="1032510" cy="730885"/>
            </a:xfrm>
            <a:custGeom>
              <a:avLst/>
              <a:gdLst/>
              <a:ahLst/>
              <a:cxnLst/>
              <a:rect l="l" t="t" r="r" b="b"/>
              <a:pathLst>
                <a:path w="1032509" h="730885">
                  <a:moveTo>
                    <a:pt x="0" y="730376"/>
                  </a:moveTo>
                  <a:lnTo>
                    <a:pt x="1032128" y="730376"/>
                  </a:lnTo>
                  <a:lnTo>
                    <a:pt x="1032128" y="0"/>
                  </a:lnTo>
                  <a:lnTo>
                    <a:pt x="0" y="0"/>
                  </a:lnTo>
                  <a:lnTo>
                    <a:pt x="0" y="730376"/>
                  </a:lnTo>
                  <a:close/>
                </a:path>
              </a:pathLst>
            </a:custGeom>
            <a:ln w="9525">
              <a:solidFill>
                <a:srgbClr val="57575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11152378" y="918209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006EC0"/>
                </a:solidFill>
                <a:latin typeface="Carlito"/>
                <a:cs typeface="Carlito"/>
              </a:rPr>
              <a:t>Click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257556"/>
            <a:ext cx="12192000" cy="524510"/>
          </a:xfrm>
          <a:custGeom>
            <a:avLst/>
            <a:gdLst/>
            <a:ahLst/>
            <a:cxnLst/>
            <a:rect l="l" t="t" r="r" b="b"/>
            <a:pathLst>
              <a:path w="12192000" h="524510">
                <a:moveTo>
                  <a:pt x="12192000" y="0"/>
                </a:moveTo>
                <a:lnTo>
                  <a:pt x="0" y="0"/>
                </a:lnTo>
                <a:lnTo>
                  <a:pt x="0" y="524256"/>
                </a:lnTo>
                <a:lnTo>
                  <a:pt x="12192000" y="524256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0393" rIns="0" bIns="0" rtlCol="0">
            <a:spAutoFit/>
          </a:bodyPr>
          <a:lstStyle/>
          <a:p>
            <a:pPr marL="337439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SENTIDO</a:t>
            </a:r>
            <a:r>
              <a:rPr spc="-100" dirty="0"/>
              <a:t> </a:t>
            </a:r>
            <a:r>
              <a:rPr spc="-25" dirty="0"/>
              <a:t>SALVADOR</a:t>
            </a:r>
          </a:p>
        </p:txBody>
      </p: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220" y="947927"/>
            <a:ext cx="4320540" cy="9814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44295" y="1182751"/>
            <a:ext cx="20910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575757"/>
                </a:solidFill>
                <a:latin typeface="Tahoma"/>
                <a:cs typeface="Tahoma"/>
              </a:rPr>
              <a:t>IMPORTANTE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28558" y="4237075"/>
            <a:ext cx="469176" cy="4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17576" y="4939075"/>
            <a:ext cx="478413" cy="37976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92964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1"/>
                </a:lnTo>
                <a:lnTo>
                  <a:pt x="12192000" y="522731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21300" y="78689"/>
            <a:ext cx="15500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ATENÇÃO!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785874" y="2457449"/>
            <a:ext cx="7231380" cy="427990"/>
          </a:xfrm>
          <a:custGeom>
            <a:avLst/>
            <a:gdLst/>
            <a:ahLst/>
            <a:cxnLst/>
            <a:rect l="l" t="t" r="r" b="b"/>
            <a:pathLst>
              <a:path w="7231380" h="427989">
                <a:moveTo>
                  <a:pt x="7231380" y="0"/>
                </a:moveTo>
                <a:lnTo>
                  <a:pt x="0" y="0"/>
                </a:lnTo>
                <a:lnTo>
                  <a:pt x="0" y="214630"/>
                </a:lnTo>
                <a:lnTo>
                  <a:pt x="2971800" y="214630"/>
                </a:lnTo>
                <a:lnTo>
                  <a:pt x="2971800" y="427990"/>
                </a:lnTo>
                <a:lnTo>
                  <a:pt x="4207764" y="427990"/>
                </a:lnTo>
                <a:lnTo>
                  <a:pt x="4207764" y="214630"/>
                </a:lnTo>
                <a:lnTo>
                  <a:pt x="7231380" y="214630"/>
                </a:lnTo>
                <a:lnTo>
                  <a:pt x="723138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86305" y="2199894"/>
            <a:ext cx="7382509" cy="251650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622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90"/>
              </a:spcBef>
            </a:pPr>
            <a:endParaRPr sz="1400">
              <a:latin typeface="Times New Roman"/>
              <a:cs typeface="Times New Roman"/>
            </a:endParaRPr>
          </a:p>
          <a:p>
            <a:pPr marL="3070860" marR="128270" indent="-2972435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LAYOUT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PRECISA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CONSTAR</a:t>
            </a:r>
            <a:r>
              <a:rPr sz="1400" b="1" spc="-6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AS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FRASES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VIÁRIAS</a:t>
            </a:r>
            <a:r>
              <a:rPr sz="1400" b="1" spc="-7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ABAIXO</a:t>
            </a:r>
            <a:r>
              <a:rPr sz="1400" b="1" spc="3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PARA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APROVAÇÃO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DE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INSTALAÇÃO: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sz="1400">
              <a:latin typeface="Tahoma"/>
              <a:cs typeface="Tahoma"/>
            </a:endParaRPr>
          </a:p>
          <a:p>
            <a:pPr marL="432434" indent="-342900">
              <a:lnSpc>
                <a:spcPct val="100000"/>
              </a:lnSpc>
              <a:buFont typeface="Wingdings"/>
              <a:buChar char=""/>
              <a:tabLst>
                <a:tab pos="432434" algn="l"/>
              </a:tabLst>
            </a:pPr>
            <a:r>
              <a:rPr sz="1800" dirty="0">
                <a:latin typeface="Arial"/>
                <a:cs typeface="Arial"/>
              </a:rPr>
              <a:t>PAZ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NO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TRÂNSITO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COMEÇA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VOCÊ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Carlito"/>
                <a:cs typeface="Carlito"/>
              </a:rPr>
              <a:t>|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Arial"/>
                <a:cs typeface="Arial"/>
              </a:rPr>
              <a:t>SE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BEBER,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NÃO</a:t>
            </a:r>
            <a:endParaRPr sz="1800">
              <a:latin typeface="Arial"/>
              <a:cs typeface="Arial"/>
            </a:endParaRPr>
          </a:p>
          <a:p>
            <a:pPr marL="432434">
              <a:lnSpc>
                <a:spcPct val="100000"/>
              </a:lnSpc>
              <a:spcBef>
                <a:spcPts val="250"/>
              </a:spcBef>
            </a:pPr>
            <a:r>
              <a:rPr sz="1800" spc="-10" dirty="0">
                <a:latin typeface="Arial"/>
                <a:cs typeface="Arial"/>
              </a:rPr>
              <a:t>DIRIJA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882" y="5489244"/>
            <a:ext cx="518668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CASO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NÃO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CONSTE,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ENTREGA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2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NOVO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MATERIAL</a:t>
            </a:r>
            <a:r>
              <a:rPr sz="1400" b="1" spc="-5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COM</a:t>
            </a:r>
            <a:r>
              <a:rPr sz="1400" b="1" spc="-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404040"/>
                </a:solidFill>
                <a:latin typeface="Tahoma"/>
                <a:cs typeface="Tahoma"/>
              </a:rPr>
              <a:t>A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FRASE</a:t>
            </a:r>
            <a:r>
              <a:rPr sz="1400" b="1" spc="-4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VIÁRIA</a:t>
            </a:r>
            <a:r>
              <a:rPr sz="1400" b="1" spc="-4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É</a:t>
            </a:r>
            <a:r>
              <a:rPr sz="1400" b="1" spc="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DE</a:t>
            </a:r>
            <a:r>
              <a:rPr sz="1400" b="1" spc="-1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RESPONSABILIDADE</a:t>
            </a:r>
            <a:r>
              <a:rPr sz="1400" b="1" spc="-6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Tahoma"/>
                <a:cs typeface="Tahoma"/>
              </a:rPr>
              <a:t>DO</a:t>
            </a:r>
            <a:r>
              <a:rPr sz="1400" b="1" spc="-30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Tahoma"/>
                <a:cs typeface="Tahoma"/>
              </a:rPr>
              <a:t>CLIENTE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95955" y="1438655"/>
            <a:ext cx="6800088" cy="36545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3184" y="5205984"/>
            <a:ext cx="3011932" cy="6427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457200"/>
            <a:ext cx="12192000" cy="523240"/>
          </a:xfrm>
          <a:custGeom>
            <a:avLst/>
            <a:gdLst/>
            <a:ahLst/>
            <a:cxnLst/>
            <a:rect l="l" t="t" r="r" b="b"/>
            <a:pathLst>
              <a:path w="12192000" h="523240">
                <a:moveTo>
                  <a:pt x="12192000" y="0"/>
                </a:moveTo>
                <a:lnTo>
                  <a:pt x="0" y="0"/>
                </a:lnTo>
                <a:lnTo>
                  <a:pt x="0" y="522732"/>
                </a:lnTo>
                <a:lnTo>
                  <a:pt x="12192000" y="522732"/>
                </a:lnTo>
                <a:lnTo>
                  <a:pt x="1219200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49529" rIns="0" bIns="0" rtlCol="0">
            <a:spAutoFit/>
          </a:bodyPr>
          <a:lstStyle/>
          <a:p>
            <a:pPr marL="2847340">
              <a:lnSpc>
                <a:spcPct val="100000"/>
              </a:lnSpc>
              <a:spcBef>
                <a:spcPts val="95"/>
              </a:spcBef>
            </a:pPr>
            <a:r>
              <a:rPr dirty="0"/>
              <a:t>Hábitos</a:t>
            </a:r>
            <a:r>
              <a:rPr spc="-105" dirty="0"/>
              <a:t> </a:t>
            </a:r>
            <a:r>
              <a:rPr dirty="0"/>
              <a:t>do</a:t>
            </a:r>
            <a:r>
              <a:rPr spc="-120" dirty="0"/>
              <a:t> </a:t>
            </a:r>
            <a:r>
              <a:rPr dirty="0"/>
              <a:t>Usuário</a:t>
            </a:r>
            <a:r>
              <a:rPr spc="-105" dirty="0"/>
              <a:t> </a:t>
            </a:r>
            <a:r>
              <a:rPr dirty="0"/>
              <a:t>Rota</a:t>
            </a:r>
            <a:r>
              <a:rPr spc="-95" dirty="0"/>
              <a:t> </a:t>
            </a:r>
            <a:r>
              <a:rPr spc="-25" dirty="0"/>
              <a:t>99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97535" y="6174435"/>
            <a:ext cx="5765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Fonte: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5" dirty="0">
                <a:latin typeface="Carlito"/>
                <a:cs typeface="Carlito"/>
              </a:rPr>
              <a:t>CLN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9100" y="979932"/>
            <a:ext cx="5245735" cy="1704339"/>
            <a:chOff x="419100" y="979932"/>
            <a:chExt cx="5245735" cy="170433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" y="979932"/>
              <a:ext cx="5245608" cy="17038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52777" y="1451610"/>
              <a:ext cx="0" cy="802005"/>
            </a:xfrm>
            <a:custGeom>
              <a:avLst/>
              <a:gdLst/>
              <a:ahLst/>
              <a:cxnLst/>
              <a:rect l="l" t="t" r="r" b="b"/>
              <a:pathLst>
                <a:path h="802005">
                  <a:moveTo>
                    <a:pt x="0" y="725551"/>
                  </a:moveTo>
                  <a:lnTo>
                    <a:pt x="0" y="801624"/>
                  </a:lnTo>
                </a:path>
                <a:path h="802005">
                  <a:moveTo>
                    <a:pt x="0" y="0"/>
                  </a:moveTo>
                  <a:lnTo>
                    <a:pt x="0" y="75183"/>
                  </a:lnTo>
                </a:path>
              </a:pathLst>
            </a:custGeom>
            <a:ln w="190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633727" y="1522031"/>
          <a:ext cx="3971925" cy="648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9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8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"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6%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6EAC46">
                        <a:alpha val="85096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29%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>
                        <a:alpha val="850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404040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05">
                <a:tc gridSpan="2">
                  <a:txBody>
                    <a:bodyPr/>
                    <a:lstStyle/>
                    <a:p>
                      <a:pPr algn="ctr">
                        <a:lnSpc>
                          <a:spcPts val="815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57%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6EAC46">
                        <a:alpha val="850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815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65%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>
                        <a:alpha val="850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9385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404040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680">
                <a:tc gridSpan="3"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66%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404040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6EAC46">
                        <a:alpha val="850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740"/>
                        </a:lnSpc>
                      </a:pPr>
                      <a:r>
                        <a:rPr sz="1200" b="1" spc="-25" dirty="0">
                          <a:latin typeface="Carlito"/>
                          <a:cs typeface="Carlito"/>
                        </a:rPr>
                        <a:t>61%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3">
                        <a:alpha val="850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487781" y="2018538"/>
            <a:ext cx="10553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TRABALHO/</a:t>
            </a:r>
            <a:r>
              <a:rPr sz="900" b="1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NEGÓCIO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844" y="1750821"/>
            <a:ext cx="7816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PASSEIO/</a:t>
            </a:r>
            <a:r>
              <a:rPr sz="900" b="1" spc="-2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LAZER</a:t>
            </a:r>
            <a:endParaRPr sz="900">
              <a:latin typeface="Carlito"/>
              <a:cs typeface="Carlito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613660" y="2392679"/>
            <a:ext cx="856615" cy="215265"/>
            <a:chOff x="2613660" y="2392679"/>
            <a:chExt cx="856615" cy="215265"/>
          </a:xfrm>
        </p:grpSpPr>
        <p:sp>
          <p:nvSpPr>
            <p:cNvPr id="13" name="object 13"/>
            <p:cNvSpPr/>
            <p:nvPr/>
          </p:nvSpPr>
          <p:spPr>
            <a:xfrm>
              <a:off x="2613660" y="2392679"/>
              <a:ext cx="856615" cy="215265"/>
            </a:xfrm>
            <a:custGeom>
              <a:avLst/>
              <a:gdLst/>
              <a:ahLst/>
              <a:cxnLst/>
              <a:rect l="l" t="t" r="r" b="b"/>
              <a:pathLst>
                <a:path w="856614" h="215264">
                  <a:moveTo>
                    <a:pt x="856488" y="0"/>
                  </a:moveTo>
                  <a:lnTo>
                    <a:pt x="0" y="0"/>
                  </a:lnTo>
                  <a:lnTo>
                    <a:pt x="0" y="214884"/>
                  </a:lnTo>
                  <a:lnTo>
                    <a:pt x="856488" y="214884"/>
                  </a:lnTo>
                  <a:lnTo>
                    <a:pt x="856488" y="0"/>
                  </a:lnTo>
                  <a:close/>
                </a:path>
              </a:pathLst>
            </a:custGeom>
            <a:solidFill>
              <a:srgbClr val="F0F0F0">
                <a:alpha val="3882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02052" y="246887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62483" y="0"/>
                  </a:moveTo>
                  <a:lnTo>
                    <a:pt x="0" y="0"/>
                  </a:lnTo>
                  <a:lnTo>
                    <a:pt x="0" y="62485"/>
                  </a:lnTo>
                  <a:lnTo>
                    <a:pt x="62483" y="62485"/>
                  </a:lnTo>
                  <a:lnTo>
                    <a:pt x="62483" y="0"/>
                  </a:lnTo>
                  <a:close/>
                </a:path>
              </a:pathLst>
            </a:custGeom>
            <a:solidFill>
              <a:srgbClr val="6EAC46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02052" y="2468878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62864" h="62864">
                  <a:moveTo>
                    <a:pt x="0" y="62485"/>
                  </a:moveTo>
                  <a:lnTo>
                    <a:pt x="62483" y="62485"/>
                  </a:lnTo>
                  <a:lnTo>
                    <a:pt x="62483" y="0"/>
                  </a:lnTo>
                  <a:lnTo>
                    <a:pt x="0" y="0"/>
                  </a:lnTo>
                  <a:lnTo>
                    <a:pt x="0" y="6248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05912" y="2468878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5" h="62864">
                  <a:moveTo>
                    <a:pt x="64006" y="0"/>
                  </a:moveTo>
                  <a:lnTo>
                    <a:pt x="0" y="0"/>
                  </a:lnTo>
                  <a:lnTo>
                    <a:pt x="0" y="62485"/>
                  </a:lnTo>
                  <a:lnTo>
                    <a:pt x="64006" y="62485"/>
                  </a:lnTo>
                  <a:lnTo>
                    <a:pt x="64006" y="0"/>
                  </a:lnTo>
                  <a:close/>
                </a:path>
              </a:pathLst>
            </a:custGeom>
            <a:solidFill>
              <a:srgbClr val="5B9BD3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105912" y="2468878"/>
              <a:ext cx="64135" cy="62865"/>
            </a:xfrm>
            <a:custGeom>
              <a:avLst/>
              <a:gdLst/>
              <a:ahLst/>
              <a:cxnLst/>
              <a:rect l="l" t="t" r="r" b="b"/>
              <a:pathLst>
                <a:path w="64135" h="62864">
                  <a:moveTo>
                    <a:pt x="0" y="62485"/>
                  </a:moveTo>
                  <a:lnTo>
                    <a:pt x="64006" y="62485"/>
                  </a:lnTo>
                  <a:lnTo>
                    <a:pt x="64006" y="0"/>
                  </a:lnTo>
                  <a:lnTo>
                    <a:pt x="0" y="0"/>
                  </a:lnTo>
                  <a:lnTo>
                    <a:pt x="0" y="6248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613660" y="2392679"/>
            <a:ext cx="856615" cy="21526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150"/>
              </a:spcBef>
              <a:tabLst>
                <a:tab pos="582295" algn="l"/>
              </a:tabLst>
            </a:pPr>
            <a:r>
              <a:rPr sz="900" spc="-20" dirty="0">
                <a:solidFill>
                  <a:srgbClr val="404040"/>
                </a:solidFill>
                <a:latin typeface="Carlito"/>
                <a:cs typeface="Carlito"/>
              </a:rPr>
              <a:t>2022</a:t>
            </a:r>
            <a:r>
              <a:rPr sz="900" dirty="0">
                <a:solidFill>
                  <a:srgbClr val="404040"/>
                </a:solidFill>
                <a:latin typeface="Carlito"/>
                <a:cs typeface="Carlito"/>
              </a:rPr>
              <a:t>	</a:t>
            </a:r>
            <a:r>
              <a:rPr sz="900" spc="-20" dirty="0">
                <a:solidFill>
                  <a:srgbClr val="404040"/>
                </a:solidFill>
                <a:latin typeface="Carlito"/>
                <a:cs typeface="Carlito"/>
              </a:rPr>
              <a:t>2023</a:t>
            </a:r>
            <a:endParaRPr sz="9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4337" y="975169"/>
            <a:ext cx="11247755" cy="1713864"/>
            <a:chOff x="414337" y="975169"/>
            <a:chExt cx="11247755" cy="1713864"/>
          </a:xfrm>
        </p:grpSpPr>
        <p:sp>
          <p:nvSpPr>
            <p:cNvPr id="20" name="object 20"/>
            <p:cNvSpPr/>
            <p:nvPr/>
          </p:nvSpPr>
          <p:spPr>
            <a:xfrm>
              <a:off x="419100" y="979932"/>
              <a:ext cx="5245735" cy="1704339"/>
            </a:xfrm>
            <a:custGeom>
              <a:avLst/>
              <a:gdLst/>
              <a:ahLst/>
              <a:cxnLst/>
              <a:rect l="l" t="t" r="r" b="b"/>
              <a:pathLst>
                <a:path w="5245735" h="1704339">
                  <a:moveTo>
                    <a:pt x="0" y="1703832"/>
                  </a:moveTo>
                  <a:lnTo>
                    <a:pt x="5245608" y="1703832"/>
                  </a:lnTo>
                  <a:lnTo>
                    <a:pt x="5245608" y="0"/>
                  </a:lnTo>
                  <a:lnTo>
                    <a:pt x="0" y="0"/>
                  </a:lnTo>
                  <a:lnTo>
                    <a:pt x="0" y="1703832"/>
                  </a:lnTo>
                  <a:close/>
                </a:path>
              </a:pathLst>
            </a:custGeom>
            <a:ln w="9525">
              <a:solidFill>
                <a:srgbClr val="BDBD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83808" y="979932"/>
              <a:ext cx="5577840" cy="17038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84620" y="1610880"/>
              <a:ext cx="4776470" cy="638810"/>
            </a:xfrm>
            <a:custGeom>
              <a:avLst/>
              <a:gdLst/>
              <a:ahLst/>
              <a:cxnLst/>
              <a:rect l="l" t="t" r="r" b="b"/>
              <a:pathLst>
                <a:path w="4776470" h="638810">
                  <a:moveTo>
                    <a:pt x="803148" y="0"/>
                  </a:moveTo>
                  <a:lnTo>
                    <a:pt x="0" y="0"/>
                  </a:lnTo>
                  <a:lnTo>
                    <a:pt x="0" y="638543"/>
                  </a:lnTo>
                  <a:lnTo>
                    <a:pt x="803148" y="638543"/>
                  </a:lnTo>
                  <a:lnTo>
                    <a:pt x="803148" y="0"/>
                  </a:lnTo>
                  <a:close/>
                </a:path>
                <a:path w="4776470" h="638810">
                  <a:moveTo>
                    <a:pt x="2127504" y="289547"/>
                  </a:moveTo>
                  <a:lnTo>
                    <a:pt x="1324356" y="289547"/>
                  </a:lnTo>
                  <a:lnTo>
                    <a:pt x="1324356" y="638543"/>
                  </a:lnTo>
                  <a:lnTo>
                    <a:pt x="2127504" y="638543"/>
                  </a:lnTo>
                  <a:lnTo>
                    <a:pt x="2127504" y="289547"/>
                  </a:lnTo>
                  <a:close/>
                </a:path>
                <a:path w="4776470" h="638810">
                  <a:moveTo>
                    <a:pt x="3451860" y="458711"/>
                  </a:moveTo>
                  <a:lnTo>
                    <a:pt x="2648712" y="458711"/>
                  </a:lnTo>
                  <a:lnTo>
                    <a:pt x="2648712" y="638543"/>
                  </a:lnTo>
                  <a:lnTo>
                    <a:pt x="3451860" y="638543"/>
                  </a:lnTo>
                  <a:lnTo>
                    <a:pt x="3451860" y="458711"/>
                  </a:lnTo>
                  <a:close/>
                </a:path>
                <a:path w="4776470" h="638810">
                  <a:moveTo>
                    <a:pt x="4776216" y="469379"/>
                  </a:moveTo>
                  <a:lnTo>
                    <a:pt x="3973068" y="469379"/>
                  </a:lnTo>
                  <a:lnTo>
                    <a:pt x="3973068" y="638543"/>
                  </a:lnTo>
                  <a:lnTo>
                    <a:pt x="4776216" y="638543"/>
                  </a:lnTo>
                  <a:lnTo>
                    <a:pt x="4776216" y="469379"/>
                  </a:lnTo>
                  <a:close/>
                </a:path>
              </a:pathLst>
            </a:custGeom>
            <a:solidFill>
              <a:srgbClr val="4470C4">
                <a:alpha val="8509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84620" y="1610868"/>
              <a:ext cx="4776470" cy="638810"/>
            </a:xfrm>
            <a:custGeom>
              <a:avLst/>
              <a:gdLst/>
              <a:ahLst/>
              <a:cxnLst/>
              <a:rect l="l" t="t" r="r" b="b"/>
              <a:pathLst>
                <a:path w="4776470" h="638810">
                  <a:moveTo>
                    <a:pt x="0" y="638555"/>
                  </a:moveTo>
                  <a:lnTo>
                    <a:pt x="803148" y="638555"/>
                  </a:lnTo>
                  <a:lnTo>
                    <a:pt x="803148" y="0"/>
                  </a:lnTo>
                  <a:lnTo>
                    <a:pt x="0" y="0"/>
                  </a:lnTo>
                  <a:lnTo>
                    <a:pt x="0" y="638555"/>
                  </a:lnTo>
                  <a:close/>
                </a:path>
                <a:path w="4776470" h="638810">
                  <a:moveTo>
                    <a:pt x="1324355" y="638555"/>
                  </a:moveTo>
                  <a:lnTo>
                    <a:pt x="2127504" y="638555"/>
                  </a:lnTo>
                  <a:lnTo>
                    <a:pt x="2127504" y="289559"/>
                  </a:lnTo>
                  <a:lnTo>
                    <a:pt x="1324355" y="289559"/>
                  </a:lnTo>
                  <a:lnTo>
                    <a:pt x="1324355" y="638555"/>
                  </a:lnTo>
                  <a:close/>
                </a:path>
                <a:path w="4776470" h="638810">
                  <a:moveTo>
                    <a:pt x="2648711" y="638555"/>
                  </a:moveTo>
                  <a:lnTo>
                    <a:pt x="3451859" y="638555"/>
                  </a:lnTo>
                  <a:lnTo>
                    <a:pt x="3451859" y="458723"/>
                  </a:lnTo>
                  <a:lnTo>
                    <a:pt x="2648711" y="458723"/>
                  </a:lnTo>
                  <a:lnTo>
                    <a:pt x="2648711" y="638555"/>
                  </a:lnTo>
                  <a:close/>
                </a:path>
                <a:path w="4776470" h="638810">
                  <a:moveTo>
                    <a:pt x="3973068" y="638555"/>
                  </a:moveTo>
                  <a:lnTo>
                    <a:pt x="4776216" y="638555"/>
                  </a:lnTo>
                  <a:lnTo>
                    <a:pt x="4776216" y="469391"/>
                  </a:lnTo>
                  <a:lnTo>
                    <a:pt x="3973068" y="469391"/>
                  </a:lnTo>
                  <a:lnTo>
                    <a:pt x="3973068" y="638555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23253" y="2250186"/>
              <a:ext cx="5299075" cy="0"/>
            </a:xfrm>
            <a:custGeom>
              <a:avLst/>
              <a:gdLst/>
              <a:ahLst/>
              <a:cxnLst/>
              <a:rect l="l" t="t" r="r" b="b"/>
              <a:pathLst>
                <a:path w="5299075">
                  <a:moveTo>
                    <a:pt x="0" y="0"/>
                  </a:moveTo>
                  <a:lnTo>
                    <a:pt x="5298948" y="0"/>
                  </a:lnTo>
                </a:path>
              </a:pathLst>
            </a:custGeom>
            <a:ln w="190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753097" y="1639315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64%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78089" y="1929129"/>
            <a:ext cx="270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35%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03080" y="1977644"/>
            <a:ext cx="2736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18%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28070" y="1977644"/>
            <a:ext cx="2705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FFFFFF"/>
                </a:solidFill>
                <a:latin typeface="Carlito"/>
                <a:cs typeface="Carlito"/>
              </a:rPr>
              <a:t>17%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37096" y="2297048"/>
            <a:ext cx="2526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ÚNICA</a:t>
            </a:r>
            <a:r>
              <a:rPr sz="9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OPÇÃO</a:t>
            </a:r>
            <a:r>
              <a:rPr sz="900" b="1" spc="-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r>
              <a:rPr sz="9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TRAJETO</a:t>
            </a:r>
            <a:r>
              <a:rPr sz="900" b="1" spc="165" dirty="0">
                <a:solidFill>
                  <a:srgbClr val="404040"/>
                </a:solidFill>
                <a:latin typeface="Carlito"/>
                <a:cs typeface="Carlito"/>
              </a:rPr>
              <a:t>  </a:t>
            </a: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BOA</a:t>
            </a:r>
            <a:r>
              <a:rPr sz="9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spc="-20" dirty="0">
                <a:solidFill>
                  <a:srgbClr val="404040"/>
                </a:solidFill>
                <a:latin typeface="Carlito"/>
                <a:cs typeface="Carlito"/>
              </a:rPr>
              <a:t>CONSERVAÇÃO</a:t>
            </a:r>
            <a:r>
              <a:rPr sz="900" b="1" spc="2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spc="-25" dirty="0">
                <a:solidFill>
                  <a:srgbClr val="404040"/>
                </a:solidFill>
                <a:latin typeface="Carlito"/>
                <a:cs typeface="Carlito"/>
              </a:rPr>
              <a:t>DO</a:t>
            </a:r>
            <a:endParaRPr sz="900">
              <a:latin typeface="Carlito"/>
              <a:cs typeface="Carlito"/>
            </a:endParaRPr>
          </a:p>
          <a:p>
            <a:pPr marL="1761489">
              <a:lnSpc>
                <a:spcPct val="100000"/>
              </a:lnSpc>
            </a:pP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ASFALTO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73946" y="2297048"/>
            <a:ext cx="11163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CAMINHO</a:t>
            </a:r>
            <a:r>
              <a:rPr sz="900" b="1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MAIS</a:t>
            </a:r>
            <a:r>
              <a:rPr sz="900" b="1" spc="-20" dirty="0">
                <a:solidFill>
                  <a:srgbClr val="404040"/>
                </a:solidFill>
                <a:latin typeface="Carlito"/>
                <a:cs typeface="Carlito"/>
              </a:rPr>
              <a:t> CURTO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425430" y="2297048"/>
            <a:ext cx="8674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404040"/>
                </a:solidFill>
                <a:latin typeface="Carlito"/>
                <a:cs typeface="Carlito"/>
              </a:rPr>
              <a:t>BOA</a:t>
            </a:r>
            <a:r>
              <a:rPr sz="900" b="1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SINALIZAÇÃO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0300" y="979170"/>
            <a:ext cx="9916160" cy="657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3025">
              <a:lnSpc>
                <a:spcPct val="100000"/>
              </a:lnSpc>
              <a:spcBef>
                <a:spcPts val="105"/>
              </a:spcBef>
              <a:tabLst>
                <a:tab pos="6426200" algn="l"/>
              </a:tabLst>
            </a:pP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COM</a:t>
            </a:r>
            <a:r>
              <a:rPr sz="1400" b="1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QUAL</a:t>
            </a:r>
            <a:r>
              <a:rPr sz="14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Carlito"/>
                <a:cs typeface="Carlito"/>
              </a:rPr>
              <a:t>FINALIDADE</a:t>
            </a:r>
            <a:r>
              <a:rPr sz="14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VOCÊ</a:t>
            </a:r>
            <a:r>
              <a:rPr sz="1400" b="1" spc="-4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UTILIZA</a:t>
            </a:r>
            <a:r>
              <a:rPr sz="1400" b="1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A</a:t>
            </a:r>
            <a:r>
              <a:rPr sz="1400" b="1" spc="-3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Carlito"/>
                <a:cs typeface="Carlito"/>
              </a:rPr>
              <a:t>RODOVIA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	PORQUE</a:t>
            </a:r>
            <a:r>
              <a:rPr sz="14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VOCÊ</a:t>
            </a:r>
            <a:r>
              <a:rPr sz="1400" b="1" spc="-6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spc="-30" dirty="0">
                <a:solidFill>
                  <a:srgbClr val="404040"/>
                </a:solidFill>
                <a:latin typeface="Carlito"/>
                <a:cs typeface="Carlito"/>
              </a:rPr>
              <a:t>OPTA</a:t>
            </a:r>
            <a:r>
              <a:rPr sz="1400" b="1" spc="-8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POR</a:t>
            </a:r>
            <a:r>
              <a:rPr sz="1400" b="1" spc="-3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ESSA</a:t>
            </a:r>
            <a:r>
              <a:rPr sz="14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Carlito"/>
                <a:cs typeface="Carlito"/>
              </a:rPr>
              <a:t>RODOVIA</a:t>
            </a:r>
            <a:r>
              <a:rPr sz="1400" b="1" spc="-65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404040"/>
                </a:solidFill>
                <a:latin typeface="Carlito"/>
                <a:cs typeface="Carlito"/>
              </a:rPr>
              <a:t>-</a:t>
            </a:r>
            <a:r>
              <a:rPr sz="1400" b="1" spc="-40" dirty="0">
                <a:solidFill>
                  <a:srgbClr val="404040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404040"/>
                </a:solidFill>
                <a:latin typeface="Carlito"/>
                <a:cs typeface="Carlito"/>
              </a:rPr>
              <a:t>2023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solidFill>
                  <a:srgbClr val="404040"/>
                </a:solidFill>
                <a:latin typeface="Carlito"/>
                <a:cs typeface="Carlito"/>
              </a:rPr>
              <a:t>OUTROS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083808" y="979932"/>
            <a:ext cx="5577840" cy="1704339"/>
          </a:xfrm>
          <a:custGeom>
            <a:avLst/>
            <a:gdLst/>
            <a:ahLst/>
            <a:cxnLst/>
            <a:rect l="l" t="t" r="r" b="b"/>
            <a:pathLst>
              <a:path w="5577840" h="1704339">
                <a:moveTo>
                  <a:pt x="0" y="1703832"/>
                </a:moveTo>
                <a:lnTo>
                  <a:pt x="5577840" y="1703832"/>
                </a:lnTo>
                <a:lnTo>
                  <a:pt x="5577840" y="0"/>
                </a:lnTo>
                <a:lnTo>
                  <a:pt x="0" y="0"/>
                </a:lnTo>
                <a:lnTo>
                  <a:pt x="0" y="1703832"/>
                </a:lnTo>
                <a:close/>
              </a:path>
            </a:pathLst>
          </a:custGeom>
          <a:ln w="9525">
            <a:solidFill>
              <a:srgbClr val="BDBD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1973389" y="3449904"/>
            <a:ext cx="983615" cy="767715"/>
            <a:chOff x="1973389" y="3449904"/>
            <a:chExt cx="983615" cy="767715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99105" y="3449904"/>
              <a:ext cx="332841" cy="41241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1046" y="3893324"/>
              <a:ext cx="451764" cy="32383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7775" y="3459492"/>
              <a:ext cx="368820" cy="55472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549270" y="3500246"/>
              <a:ext cx="237490" cy="325120"/>
            </a:xfrm>
            <a:custGeom>
              <a:avLst/>
              <a:gdLst/>
              <a:ahLst/>
              <a:cxnLst/>
              <a:rect l="l" t="t" r="r" b="b"/>
              <a:pathLst>
                <a:path w="237489" h="325120">
                  <a:moveTo>
                    <a:pt x="0" y="0"/>
                  </a:moveTo>
                  <a:lnTo>
                    <a:pt x="0" y="237362"/>
                  </a:lnTo>
                  <a:lnTo>
                    <a:pt x="220726" y="324865"/>
                  </a:lnTo>
                  <a:lnTo>
                    <a:pt x="227965" y="303656"/>
                  </a:lnTo>
                  <a:lnTo>
                    <a:pt x="233172" y="281813"/>
                  </a:lnTo>
                  <a:lnTo>
                    <a:pt x="236347" y="259714"/>
                  </a:lnTo>
                  <a:lnTo>
                    <a:pt x="237362" y="237362"/>
                  </a:lnTo>
                  <a:lnTo>
                    <a:pt x="232537" y="189483"/>
                  </a:lnTo>
                  <a:lnTo>
                    <a:pt x="218694" y="145033"/>
                  </a:lnTo>
                  <a:lnTo>
                    <a:pt x="196850" y="104648"/>
                  </a:lnTo>
                  <a:lnTo>
                    <a:pt x="167767" y="69468"/>
                  </a:lnTo>
                  <a:lnTo>
                    <a:pt x="132715" y="40512"/>
                  </a:lnTo>
                  <a:lnTo>
                    <a:pt x="92329" y="18668"/>
                  </a:lnTo>
                  <a:lnTo>
                    <a:pt x="47879" y="48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323845" y="3933951"/>
              <a:ext cx="372110" cy="237490"/>
            </a:xfrm>
            <a:custGeom>
              <a:avLst/>
              <a:gdLst/>
              <a:ahLst/>
              <a:cxnLst/>
              <a:rect l="l" t="t" r="r" b="b"/>
              <a:pathLst>
                <a:path w="372110" h="237489">
                  <a:moveTo>
                    <a:pt x="151256" y="0"/>
                  </a:moveTo>
                  <a:lnTo>
                    <a:pt x="0" y="182880"/>
                  </a:lnTo>
                  <a:lnTo>
                    <a:pt x="14859" y="194183"/>
                  </a:lnTo>
                  <a:lnTo>
                    <a:pt x="30480" y="204216"/>
                  </a:lnTo>
                  <a:lnTo>
                    <a:pt x="46862" y="213106"/>
                  </a:lnTo>
                  <a:lnTo>
                    <a:pt x="63881" y="220725"/>
                  </a:lnTo>
                  <a:lnTo>
                    <a:pt x="110109" y="233806"/>
                  </a:lnTo>
                  <a:lnTo>
                    <a:pt x="156718" y="237362"/>
                  </a:lnTo>
                  <a:lnTo>
                    <a:pt x="202184" y="231902"/>
                  </a:lnTo>
                  <a:lnTo>
                    <a:pt x="245491" y="217805"/>
                  </a:lnTo>
                  <a:lnTo>
                    <a:pt x="285496" y="195834"/>
                  </a:lnTo>
                  <a:lnTo>
                    <a:pt x="320675" y="166370"/>
                  </a:lnTo>
                  <a:lnTo>
                    <a:pt x="349885" y="130048"/>
                  </a:lnTo>
                  <a:lnTo>
                    <a:pt x="371983" y="87375"/>
                  </a:lnTo>
                  <a:lnTo>
                    <a:pt x="151256" y="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086228" y="3528821"/>
              <a:ext cx="236854" cy="420370"/>
            </a:xfrm>
            <a:custGeom>
              <a:avLst/>
              <a:gdLst/>
              <a:ahLst/>
              <a:cxnLst/>
              <a:rect l="l" t="t" r="r" b="b"/>
              <a:pathLst>
                <a:path w="236855" h="420370">
                  <a:moveTo>
                    <a:pt x="236346" y="0"/>
                  </a:moveTo>
                  <a:lnTo>
                    <a:pt x="184276" y="5841"/>
                  </a:lnTo>
                  <a:lnTo>
                    <a:pt x="135254" y="22605"/>
                  </a:lnTo>
                  <a:lnTo>
                    <a:pt x="91058" y="49656"/>
                  </a:lnTo>
                  <a:lnTo>
                    <a:pt x="53466" y="86105"/>
                  </a:lnTo>
                  <a:lnTo>
                    <a:pt x="26669" y="126110"/>
                  </a:lnTo>
                  <a:lnTo>
                    <a:pt x="8889" y="169290"/>
                  </a:lnTo>
                  <a:lnTo>
                    <a:pt x="126" y="214248"/>
                  </a:lnTo>
                  <a:lnTo>
                    <a:pt x="0" y="259841"/>
                  </a:lnTo>
                  <a:lnTo>
                    <a:pt x="8635" y="304545"/>
                  </a:lnTo>
                  <a:lnTo>
                    <a:pt x="25781" y="347090"/>
                  </a:lnTo>
                  <a:lnTo>
                    <a:pt x="51307" y="386206"/>
                  </a:lnTo>
                  <a:lnTo>
                    <a:pt x="85089" y="420369"/>
                  </a:lnTo>
                  <a:lnTo>
                    <a:pt x="236346" y="237489"/>
                  </a:lnTo>
                  <a:lnTo>
                    <a:pt x="23634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978151" y="3459479"/>
              <a:ext cx="974090" cy="704215"/>
            </a:xfrm>
            <a:custGeom>
              <a:avLst/>
              <a:gdLst/>
              <a:ahLst/>
              <a:cxnLst/>
              <a:rect l="l" t="t" r="r" b="b"/>
              <a:pathLst>
                <a:path w="974089" h="704214">
                  <a:moveTo>
                    <a:pt x="768096" y="144780"/>
                  </a:moveTo>
                  <a:lnTo>
                    <a:pt x="787908" y="0"/>
                  </a:lnTo>
                  <a:lnTo>
                    <a:pt x="845820" y="0"/>
                  </a:lnTo>
                </a:path>
                <a:path w="974089" h="704214">
                  <a:moveTo>
                    <a:pt x="556260" y="704088"/>
                  </a:moveTo>
                  <a:lnTo>
                    <a:pt x="917448" y="653796"/>
                  </a:lnTo>
                  <a:lnTo>
                    <a:pt x="973836" y="653796"/>
                  </a:lnTo>
                </a:path>
                <a:path w="974089" h="704214">
                  <a:moveTo>
                    <a:pt x="120396" y="227076"/>
                  </a:moveTo>
                  <a:lnTo>
                    <a:pt x="57912" y="76200"/>
                  </a:lnTo>
                  <a:lnTo>
                    <a:pt x="0" y="7620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2828670" y="3279775"/>
            <a:ext cx="58293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61925" marR="5080" indent="-149860">
              <a:lnSpc>
                <a:spcPct val="101699"/>
              </a:lnSpc>
              <a:spcBef>
                <a:spcPts val="75"/>
              </a:spcBef>
            </a:pPr>
            <a:r>
              <a:rPr sz="1200" b="1" spc="-20" dirty="0">
                <a:solidFill>
                  <a:srgbClr val="6EAC46"/>
                </a:solidFill>
                <a:latin typeface="Carlito"/>
                <a:cs typeface="Carlito"/>
              </a:rPr>
              <a:t>SEMANA </a:t>
            </a:r>
            <a:r>
              <a:rPr sz="1200" b="1" spc="-25" dirty="0">
                <a:solidFill>
                  <a:srgbClr val="6EAC46"/>
                </a:solidFill>
                <a:latin typeface="Carlito"/>
                <a:cs typeface="Carlito"/>
              </a:rPr>
              <a:t>31%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2128" y="2693061"/>
            <a:ext cx="3535679" cy="6197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QUAIS</a:t>
            </a:r>
            <a:r>
              <a:rPr sz="1400" b="1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DIAS</a:t>
            </a:r>
            <a:r>
              <a:rPr sz="1400" b="1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COSTUMA</a:t>
            </a:r>
            <a:r>
              <a:rPr sz="1400" b="1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USAR</a:t>
            </a:r>
            <a:r>
              <a:rPr sz="1400" b="1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400" b="1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Carlito"/>
                <a:cs typeface="Carlito"/>
              </a:rPr>
              <a:t>RODOVIA</a:t>
            </a:r>
            <a:r>
              <a:rPr sz="1400" b="1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-</a:t>
            </a:r>
            <a:r>
              <a:rPr sz="1400" b="1" spc="2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-20" dirty="0">
                <a:solidFill>
                  <a:srgbClr val="575757"/>
                </a:solidFill>
                <a:latin typeface="Carlito"/>
                <a:cs typeface="Carlito"/>
              </a:rPr>
              <a:t>2023</a:t>
            </a:r>
            <a:endParaRPr sz="1400">
              <a:latin typeface="Carlito"/>
              <a:cs typeface="Carlito"/>
            </a:endParaRPr>
          </a:p>
          <a:p>
            <a:pPr marL="452120" algn="ctr">
              <a:lnSpc>
                <a:spcPct val="100000"/>
              </a:lnSpc>
              <a:spcBef>
                <a:spcPts val="715"/>
              </a:spcBef>
            </a:pPr>
            <a:r>
              <a:rPr sz="1200" b="1" dirty="0">
                <a:solidFill>
                  <a:srgbClr val="6EAC46"/>
                </a:solidFill>
                <a:latin typeface="Carlito"/>
                <a:cs typeface="Carlito"/>
              </a:rPr>
              <a:t>DIAS</a:t>
            </a:r>
            <a:r>
              <a:rPr sz="1200" b="1" spc="-60" dirty="0">
                <a:solidFill>
                  <a:srgbClr val="6EAC46"/>
                </a:solidFill>
                <a:latin typeface="Carlito"/>
                <a:cs typeface="Carlito"/>
              </a:rPr>
              <a:t> </a:t>
            </a:r>
            <a:r>
              <a:rPr sz="1200" b="1" spc="-35" dirty="0">
                <a:solidFill>
                  <a:srgbClr val="6EAC46"/>
                </a:solidFill>
                <a:latin typeface="Carlito"/>
                <a:cs typeface="Carlito"/>
              </a:rPr>
              <a:t>DE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966085" y="3775659"/>
            <a:ext cx="582930" cy="58229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905" algn="ctr">
              <a:lnSpc>
                <a:spcPct val="102200"/>
              </a:lnSpc>
              <a:spcBef>
                <a:spcPts val="70"/>
              </a:spcBef>
            </a:pPr>
            <a:r>
              <a:rPr sz="1200" b="1" dirty="0">
                <a:solidFill>
                  <a:srgbClr val="5B9BD3"/>
                </a:solidFill>
                <a:latin typeface="Carlito"/>
                <a:cs typeface="Carlito"/>
              </a:rPr>
              <a:t>FIM</a:t>
            </a:r>
            <a:r>
              <a:rPr sz="1200" b="1" spc="-45" dirty="0">
                <a:solidFill>
                  <a:srgbClr val="5B9BD3"/>
                </a:solidFill>
                <a:latin typeface="Carlito"/>
                <a:cs typeface="Carlito"/>
              </a:rPr>
              <a:t> </a:t>
            </a:r>
            <a:r>
              <a:rPr sz="1200" b="1" spc="-25" dirty="0">
                <a:solidFill>
                  <a:srgbClr val="5B9BD3"/>
                </a:solidFill>
                <a:latin typeface="Carlito"/>
                <a:cs typeface="Carlito"/>
              </a:rPr>
              <a:t>DE </a:t>
            </a:r>
            <a:r>
              <a:rPr sz="1200" b="1" spc="-20" dirty="0">
                <a:solidFill>
                  <a:srgbClr val="5B9BD3"/>
                </a:solidFill>
                <a:latin typeface="Carlito"/>
                <a:cs typeface="Carlito"/>
              </a:rPr>
              <a:t>SEMANA </a:t>
            </a:r>
            <a:r>
              <a:rPr sz="1200" b="1" spc="-25" dirty="0">
                <a:solidFill>
                  <a:srgbClr val="5B9BD3"/>
                </a:solidFill>
                <a:latin typeface="Carlito"/>
                <a:cs typeface="Carlito"/>
              </a:rPr>
              <a:t>30%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60119" y="3356228"/>
            <a:ext cx="50609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1920" marR="5080" indent="-109855">
              <a:lnSpc>
                <a:spcPct val="101699"/>
              </a:lnSpc>
              <a:spcBef>
                <a:spcPts val="75"/>
              </a:spcBef>
            </a:pPr>
            <a:r>
              <a:rPr sz="1200" b="1" spc="-15" dirty="0">
                <a:solidFill>
                  <a:srgbClr val="FFC000"/>
                </a:solidFill>
                <a:latin typeface="Carlito"/>
                <a:cs typeface="Carlito"/>
              </a:rPr>
              <a:t>AMBOS </a:t>
            </a:r>
            <a:r>
              <a:rPr sz="1200" b="1" spc="-25" dirty="0">
                <a:solidFill>
                  <a:srgbClr val="FFC000"/>
                </a:solidFill>
                <a:latin typeface="Carlito"/>
                <a:cs typeface="Carlito"/>
              </a:rPr>
              <a:t>39%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527803" y="3564635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485" y="0"/>
                </a:moveTo>
                <a:lnTo>
                  <a:pt x="0" y="0"/>
                </a:lnTo>
                <a:lnTo>
                  <a:pt x="0" y="62483"/>
                </a:lnTo>
                <a:lnTo>
                  <a:pt x="62485" y="62483"/>
                </a:lnTo>
                <a:lnTo>
                  <a:pt x="62485" y="0"/>
                </a:lnTo>
                <a:close/>
              </a:path>
            </a:pathLst>
          </a:custGeom>
          <a:solidFill>
            <a:srgbClr val="6E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604765" y="3417570"/>
            <a:ext cx="820419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6200"/>
              </a:lnSpc>
              <a:spcBef>
                <a:spcPts val="100"/>
              </a:spcBef>
            </a:pPr>
            <a:r>
              <a:rPr sz="900" dirty="0">
                <a:solidFill>
                  <a:srgbClr val="575757"/>
                </a:solidFill>
                <a:latin typeface="Carlito"/>
                <a:cs typeface="Carlito"/>
              </a:rPr>
              <a:t>DIAS</a:t>
            </a:r>
            <a:r>
              <a:rPr sz="9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9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spc="-2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r>
              <a:rPr sz="900" spc="50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575757"/>
                </a:solidFill>
                <a:latin typeface="Carlito"/>
                <a:cs typeface="Carlito"/>
              </a:rPr>
              <a:t>FIM</a:t>
            </a:r>
            <a:r>
              <a:rPr sz="900" spc="-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dirty="0">
                <a:solidFill>
                  <a:srgbClr val="575757"/>
                </a:solidFill>
                <a:latin typeface="Carlito"/>
                <a:cs typeface="Carlito"/>
              </a:rPr>
              <a:t>DE</a:t>
            </a:r>
            <a:r>
              <a:rPr sz="9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spc="-1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r>
              <a:rPr sz="900" spc="50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900" spc="-10" dirty="0">
                <a:solidFill>
                  <a:srgbClr val="575757"/>
                </a:solidFill>
                <a:latin typeface="Carlito"/>
                <a:cs typeface="Carlito"/>
              </a:rPr>
              <a:t>AMBOS</a:t>
            </a:r>
            <a:endParaRPr sz="900">
              <a:latin typeface="Carlito"/>
              <a:cs typeface="Carlito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27803" y="3777996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485" y="0"/>
                </a:moveTo>
                <a:lnTo>
                  <a:pt x="0" y="0"/>
                </a:lnTo>
                <a:lnTo>
                  <a:pt x="0" y="62483"/>
                </a:lnTo>
                <a:lnTo>
                  <a:pt x="62485" y="62483"/>
                </a:lnTo>
                <a:lnTo>
                  <a:pt x="62485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527803" y="3992878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62485" y="0"/>
                </a:moveTo>
                <a:lnTo>
                  <a:pt x="0" y="0"/>
                </a:lnTo>
                <a:lnTo>
                  <a:pt x="0" y="62485"/>
                </a:lnTo>
                <a:lnTo>
                  <a:pt x="62485" y="62485"/>
                </a:lnTo>
                <a:lnTo>
                  <a:pt x="6248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972555" y="3517391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004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661647" y="3517391"/>
            <a:ext cx="0" cy="794385"/>
          </a:xfrm>
          <a:custGeom>
            <a:avLst/>
            <a:gdLst/>
            <a:ahLst/>
            <a:cxnLst/>
            <a:rect l="l" t="t" r="r" b="b"/>
            <a:pathLst>
              <a:path h="794385">
                <a:moveTo>
                  <a:pt x="0" y="0"/>
                </a:moveTo>
                <a:lnTo>
                  <a:pt x="0" y="794004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06411" y="3636264"/>
            <a:ext cx="510540" cy="675640"/>
          </a:xfrm>
          <a:custGeom>
            <a:avLst/>
            <a:gdLst/>
            <a:ahLst/>
            <a:cxnLst/>
            <a:rect l="l" t="t" r="r" b="b"/>
            <a:pathLst>
              <a:path w="510540" h="675639">
                <a:moveTo>
                  <a:pt x="510540" y="0"/>
                </a:moveTo>
                <a:lnTo>
                  <a:pt x="0" y="0"/>
                </a:lnTo>
                <a:lnTo>
                  <a:pt x="0" y="675132"/>
                </a:lnTo>
                <a:lnTo>
                  <a:pt x="510540" y="675132"/>
                </a:lnTo>
                <a:lnTo>
                  <a:pt x="510540" y="0"/>
                </a:lnTo>
                <a:close/>
              </a:path>
            </a:pathLst>
          </a:custGeom>
          <a:solidFill>
            <a:srgbClr val="6E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75676" y="3934967"/>
            <a:ext cx="512445" cy="376555"/>
          </a:xfrm>
          <a:custGeom>
            <a:avLst/>
            <a:gdLst/>
            <a:ahLst/>
            <a:cxnLst/>
            <a:rect l="l" t="t" r="r" b="b"/>
            <a:pathLst>
              <a:path w="512445" h="376554">
                <a:moveTo>
                  <a:pt x="512064" y="0"/>
                </a:moveTo>
                <a:lnTo>
                  <a:pt x="0" y="0"/>
                </a:lnTo>
                <a:lnTo>
                  <a:pt x="0" y="376428"/>
                </a:lnTo>
                <a:lnTo>
                  <a:pt x="512064" y="376428"/>
                </a:lnTo>
                <a:lnTo>
                  <a:pt x="512064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46464" y="3814571"/>
            <a:ext cx="510540" cy="497205"/>
          </a:xfrm>
          <a:custGeom>
            <a:avLst/>
            <a:gdLst/>
            <a:ahLst/>
            <a:cxnLst/>
            <a:rect l="l" t="t" r="r" b="b"/>
            <a:pathLst>
              <a:path w="510540" h="497204">
                <a:moveTo>
                  <a:pt x="510540" y="0"/>
                </a:moveTo>
                <a:lnTo>
                  <a:pt x="0" y="0"/>
                </a:lnTo>
                <a:lnTo>
                  <a:pt x="0" y="496823"/>
                </a:lnTo>
                <a:lnTo>
                  <a:pt x="510540" y="496823"/>
                </a:lnTo>
                <a:lnTo>
                  <a:pt x="51054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017252" y="3875532"/>
            <a:ext cx="510540" cy="436245"/>
          </a:xfrm>
          <a:custGeom>
            <a:avLst/>
            <a:gdLst/>
            <a:ahLst/>
            <a:cxnLst/>
            <a:rect l="l" t="t" r="r" b="b"/>
            <a:pathLst>
              <a:path w="510540" h="436245">
                <a:moveTo>
                  <a:pt x="510540" y="0"/>
                </a:moveTo>
                <a:lnTo>
                  <a:pt x="0" y="0"/>
                </a:lnTo>
                <a:lnTo>
                  <a:pt x="0" y="435864"/>
                </a:lnTo>
                <a:lnTo>
                  <a:pt x="510540" y="435864"/>
                </a:lnTo>
                <a:lnTo>
                  <a:pt x="510540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274839" y="3290626"/>
            <a:ext cx="178435" cy="286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34%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45856" y="3588409"/>
            <a:ext cx="177800" cy="286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19%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216390" y="3473630"/>
            <a:ext cx="177800" cy="2813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7D7D7D"/>
                </a:solidFill>
                <a:latin typeface="Carlito"/>
                <a:cs typeface="Carlito"/>
              </a:rPr>
              <a:t>25%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186796" y="3530750"/>
            <a:ext cx="177800" cy="2838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25" dirty="0">
                <a:solidFill>
                  <a:srgbClr val="7D7D7D"/>
                </a:solidFill>
                <a:latin typeface="Carlito"/>
                <a:cs typeface="Carlito"/>
              </a:rPr>
              <a:t>22%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324600" y="317144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5" h="70485">
                <a:moveTo>
                  <a:pt x="70102" y="0"/>
                </a:moveTo>
                <a:lnTo>
                  <a:pt x="0" y="0"/>
                </a:lnTo>
                <a:lnTo>
                  <a:pt x="0" y="70102"/>
                </a:lnTo>
                <a:lnTo>
                  <a:pt x="70102" y="70102"/>
                </a:lnTo>
                <a:lnTo>
                  <a:pt x="70102" y="0"/>
                </a:lnTo>
                <a:close/>
              </a:path>
            </a:pathLst>
          </a:custGeom>
          <a:solidFill>
            <a:srgbClr val="6E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988807" y="317144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2"/>
                </a:lnTo>
                <a:lnTo>
                  <a:pt x="70103" y="70102"/>
                </a:lnTo>
                <a:lnTo>
                  <a:pt x="70103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217152" y="3171445"/>
            <a:ext cx="70485" cy="70485"/>
          </a:xfrm>
          <a:custGeom>
            <a:avLst/>
            <a:gdLst/>
            <a:ahLst/>
            <a:cxnLst/>
            <a:rect l="l" t="t" r="r" b="b"/>
            <a:pathLst>
              <a:path w="70484" h="70485">
                <a:moveTo>
                  <a:pt x="70103" y="0"/>
                </a:moveTo>
                <a:lnTo>
                  <a:pt x="0" y="0"/>
                </a:lnTo>
                <a:lnTo>
                  <a:pt x="0" y="70102"/>
                </a:lnTo>
                <a:lnTo>
                  <a:pt x="70103" y="70102"/>
                </a:lnTo>
                <a:lnTo>
                  <a:pt x="7010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447019" y="3171445"/>
            <a:ext cx="68580" cy="70485"/>
          </a:xfrm>
          <a:custGeom>
            <a:avLst/>
            <a:gdLst/>
            <a:ahLst/>
            <a:cxnLst/>
            <a:rect l="l" t="t" r="r" b="b"/>
            <a:pathLst>
              <a:path w="68579" h="70485">
                <a:moveTo>
                  <a:pt x="68579" y="0"/>
                </a:moveTo>
                <a:lnTo>
                  <a:pt x="0" y="0"/>
                </a:lnTo>
                <a:lnTo>
                  <a:pt x="0" y="70102"/>
                </a:lnTo>
                <a:lnTo>
                  <a:pt x="68579" y="70102"/>
                </a:lnTo>
                <a:lnTo>
                  <a:pt x="68579" y="0"/>
                </a:lnTo>
                <a:close/>
              </a:path>
            </a:pathLst>
          </a:custGeom>
          <a:solidFill>
            <a:srgbClr val="4368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6412738" y="2747010"/>
            <a:ext cx="4950460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3086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COM</a:t>
            </a:r>
            <a:r>
              <a:rPr sz="1400" b="1" spc="3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50" dirty="0">
                <a:solidFill>
                  <a:srgbClr val="575757"/>
                </a:solidFill>
                <a:latin typeface="Carlito"/>
                <a:cs typeface="Carlito"/>
              </a:rPr>
              <a:t>QUAL</a:t>
            </a:r>
            <a:r>
              <a:rPr sz="1400" b="1" spc="3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80" dirty="0">
                <a:solidFill>
                  <a:srgbClr val="575757"/>
                </a:solidFill>
                <a:latin typeface="Carlito"/>
                <a:cs typeface="Carlito"/>
              </a:rPr>
              <a:t>FREQUÊNCIA</a:t>
            </a:r>
            <a:r>
              <a:rPr sz="1400" b="1" spc="3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75" dirty="0">
                <a:solidFill>
                  <a:srgbClr val="575757"/>
                </a:solidFill>
                <a:latin typeface="Carlito"/>
                <a:cs typeface="Carlito"/>
              </a:rPr>
              <a:t>(SEMANAL)</a:t>
            </a:r>
            <a:r>
              <a:rPr sz="1400" b="1" spc="4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-</a:t>
            </a:r>
            <a:r>
              <a:rPr sz="1400" b="1" spc="2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50" dirty="0">
                <a:solidFill>
                  <a:srgbClr val="575757"/>
                </a:solidFill>
                <a:latin typeface="Carlito"/>
                <a:cs typeface="Carlito"/>
              </a:rPr>
              <a:t>2023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025"/>
              </a:spcBef>
              <a:tabLst>
                <a:tab pos="1677035" algn="l"/>
                <a:tab pos="2907030" algn="l"/>
                <a:tab pos="4135120" algn="l"/>
              </a:tabLst>
            </a:pP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6</a:t>
            </a:r>
            <a:r>
              <a:rPr sz="1000" spc="-4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OU</a:t>
            </a:r>
            <a:r>
              <a:rPr sz="10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MAIS</a:t>
            </a:r>
            <a:r>
              <a:rPr sz="10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DIAS</a:t>
            </a:r>
            <a:r>
              <a:rPr sz="10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NA</a:t>
            </a:r>
            <a:r>
              <a:rPr sz="1000" spc="-4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	4</a:t>
            </a:r>
            <a:r>
              <a:rPr sz="10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0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5</a:t>
            </a:r>
            <a:r>
              <a:rPr sz="10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DIAS/</a:t>
            </a:r>
            <a:r>
              <a:rPr sz="10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	2</a:t>
            </a:r>
            <a:r>
              <a:rPr sz="10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1000" spc="-3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5</a:t>
            </a:r>
            <a:r>
              <a:rPr sz="10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DIAS/</a:t>
            </a:r>
            <a:r>
              <a:rPr sz="1000" spc="-1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	1</a:t>
            </a:r>
            <a:r>
              <a:rPr sz="1000" spc="-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dirty="0">
                <a:solidFill>
                  <a:srgbClr val="575757"/>
                </a:solidFill>
                <a:latin typeface="Carlito"/>
                <a:cs typeface="Carlito"/>
              </a:rPr>
              <a:t>DIA/</a:t>
            </a:r>
            <a:r>
              <a:rPr sz="1000" spc="-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000" spc="-10" dirty="0">
                <a:solidFill>
                  <a:srgbClr val="575757"/>
                </a:solidFill>
                <a:latin typeface="Carlito"/>
                <a:cs typeface="Carlito"/>
              </a:rPr>
              <a:t>SEMANA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66927" y="5164835"/>
            <a:ext cx="4989830" cy="438150"/>
            <a:chOff x="566927" y="5164835"/>
            <a:chExt cx="4989830" cy="438150"/>
          </a:xfrm>
        </p:grpSpPr>
        <p:sp>
          <p:nvSpPr>
            <p:cNvPr id="66" name="object 66"/>
            <p:cNvSpPr/>
            <p:nvPr/>
          </p:nvSpPr>
          <p:spPr>
            <a:xfrm>
              <a:off x="906780" y="5164835"/>
              <a:ext cx="4310380" cy="433070"/>
            </a:xfrm>
            <a:custGeom>
              <a:avLst/>
              <a:gdLst/>
              <a:ahLst/>
              <a:cxnLst/>
              <a:rect l="l" t="t" r="r" b="b"/>
              <a:pathLst>
                <a:path w="4310380" h="433070">
                  <a:moveTo>
                    <a:pt x="152400" y="370332"/>
                  </a:moveTo>
                  <a:lnTo>
                    <a:pt x="0" y="370332"/>
                  </a:lnTo>
                  <a:lnTo>
                    <a:pt x="0" y="432816"/>
                  </a:lnTo>
                  <a:lnTo>
                    <a:pt x="152400" y="432816"/>
                  </a:lnTo>
                  <a:lnTo>
                    <a:pt x="152400" y="370332"/>
                  </a:lnTo>
                  <a:close/>
                </a:path>
                <a:path w="4310380" h="433070">
                  <a:moveTo>
                    <a:pt x="984504" y="0"/>
                  </a:moveTo>
                  <a:lnTo>
                    <a:pt x="830580" y="0"/>
                  </a:lnTo>
                  <a:lnTo>
                    <a:pt x="830580" y="432816"/>
                  </a:lnTo>
                  <a:lnTo>
                    <a:pt x="984504" y="432816"/>
                  </a:lnTo>
                  <a:lnTo>
                    <a:pt x="984504" y="0"/>
                  </a:lnTo>
                  <a:close/>
                </a:path>
                <a:path w="4310380" h="433070">
                  <a:moveTo>
                    <a:pt x="1815084" y="408432"/>
                  </a:moveTo>
                  <a:lnTo>
                    <a:pt x="1662684" y="408432"/>
                  </a:lnTo>
                  <a:lnTo>
                    <a:pt x="1662684" y="432816"/>
                  </a:lnTo>
                  <a:lnTo>
                    <a:pt x="1815084" y="432816"/>
                  </a:lnTo>
                  <a:lnTo>
                    <a:pt x="1815084" y="408432"/>
                  </a:lnTo>
                  <a:close/>
                </a:path>
                <a:path w="4310380" h="433070">
                  <a:moveTo>
                    <a:pt x="2647188" y="370332"/>
                  </a:moveTo>
                  <a:lnTo>
                    <a:pt x="2494788" y="370332"/>
                  </a:lnTo>
                  <a:lnTo>
                    <a:pt x="2494788" y="432816"/>
                  </a:lnTo>
                  <a:lnTo>
                    <a:pt x="2647188" y="432816"/>
                  </a:lnTo>
                  <a:lnTo>
                    <a:pt x="2647188" y="370332"/>
                  </a:lnTo>
                  <a:close/>
                </a:path>
                <a:path w="4310380" h="433070">
                  <a:moveTo>
                    <a:pt x="3477768" y="420636"/>
                  </a:moveTo>
                  <a:lnTo>
                    <a:pt x="3325368" y="420636"/>
                  </a:lnTo>
                  <a:lnTo>
                    <a:pt x="3325368" y="432816"/>
                  </a:lnTo>
                  <a:lnTo>
                    <a:pt x="3477768" y="432816"/>
                  </a:lnTo>
                  <a:lnTo>
                    <a:pt x="3477768" y="420636"/>
                  </a:lnTo>
                  <a:close/>
                </a:path>
                <a:path w="4310380" h="433070">
                  <a:moveTo>
                    <a:pt x="4309872" y="402336"/>
                  </a:moveTo>
                  <a:lnTo>
                    <a:pt x="4157472" y="402336"/>
                  </a:lnTo>
                  <a:lnTo>
                    <a:pt x="4157472" y="432816"/>
                  </a:lnTo>
                  <a:lnTo>
                    <a:pt x="4309872" y="432816"/>
                  </a:lnTo>
                  <a:lnTo>
                    <a:pt x="4309872" y="402336"/>
                  </a:lnTo>
                  <a:close/>
                </a:path>
              </a:pathLst>
            </a:custGeom>
            <a:solidFill>
              <a:srgbClr val="6E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66927" y="5597651"/>
              <a:ext cx="4989830" cy="0"/>
            </a:xfrm>
            <a:custGeom>
              <a:avLst/>
              <a:gdLst/>
              <a:ahLst/>
              <a:cxnLst/>
              <a:rect l="l" t="t" r="r" b="b"/>
              <a:pathLst>
                <a:path w="4989830">
                  <a:moveTo>
                    <a:pt x="0" y="0"/>
                  </a:moveTo>
                  <a:lnTo>
                    <a:pt x="498957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895299" y="5193284"/>
            <a:ext cx="177800" cy="2832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10%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726819" y="4820690"/>
            <a:ext cx="177800" cy="286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69%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558288" y="5302274"/>
            <a:ext cx="177800" cy="2114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4%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390391" y="5190641"/>
            <a:ext cx="177800" cy="2863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10%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21860" y="5314720"/>
            <a:ext cx="177800" cy="2114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2%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053329" y="5298414"/>
            <a:ext cx="177800" cy="2089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b="1" spc="-25" dirty="0">
                <a:solidFill>
                  <a:srgbClr val="7D7D7D"/>
                </a:solidFill>
                <a:latin typeface="Carlito"/>
                <a:cs typeface="Carlito"/>
              </a:rPr>
              <a:t>5%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14527" y="5638596"/>
            <a:ext cx="31686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1</a:t>
            </a:r>
            <a:r>
              <a:rPr sz="800" b="1" spc="2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50" dirty="0">
                <a:solidFill>
                  <a:srgbClr val="575757"/>
                </a:solidFill>
                <a:latin typeface="Carlito"/>
                <a:cs typeface="Carlito"/>
              </a:rPr>
              <a:t>Z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580514" y="5638596"/>
            <a:ext cx="4425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2</a:t>
            </a:r>
            <a:r>
              <a:rPr sz="800" b="1" spc="2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10" dirty="0">
                <a:solidFill>
                  <a:srgbClr val="575757"/>
                </a:solidFill>
                <a:latin typeface="Carlito"/>
                <a:cs typeface="Carlito"/>
              </a:rPr>
              <a:t>Z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412238" y="5638596"/>
            <a:ext cx="4432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3</a:t>
            </a:r>
            <a:r>
              <a:rPr sz="800" b="1" spc="2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10" dirty="0">
                <a:solidFill>
                  <a:srgbClr val="575757"/>
                </a:solidFill>
                <a:latin typeface="Carlito"/>
                <a:cs typeface="Carlito"/>
              </a:rPr>
              <a:t>Z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244088" y="5638596"/>
            <a:ext cx="4425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4</a:t>
            </a:r>
            <a:r>
              <a:rPr sz="800" b="1" spc="2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10" dirty="0">
                <a:solidFill>
                  <a:srgbClr val="575757"/>
                </a:solidFill>
                <a:latin typeface="Carlito"/>
                <a:cs typeface="Carlito"/>
              </a:rPr>
              <a:t>Z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075557" y="5638596"/>
            <a:ext cx="152844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025" algn="l"/>
              </a:tabLst>
            </a:pP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5</a:t>
            </a:r>
            <a:r>
              <a:rPr sz="800" b="1" spc="21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10" dirty="0">
                <a:solidFill>
                  <a:srgbClr val="575757"/>
                </a:solidFill>
                <a:latin typeface="Carlito"/>
                <a:cs typeface="Carlito"/>
              </a:rPr>
              <a:t>Z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	6</a:t>
            </a:r>
            <a:r>
              <a:rPr sz="800" b="1" spc="22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V</a:t>
            </a:r>
            <a:r>
              <a:rPr sz="800" b="1" spc="-5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E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ZE</a:t>
            </a:r>
            <a:r>
              <a:rPr sz="800" b="1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r>
              <a:rPr sz="800" b="1" spc="22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O</a:t>
            </a:r>
            <a:r>
              <a:rPr sz="800" b="1" spc="-7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U</a:t>
            </a:r>
            <a:r>
              <a:rPr sz="800" b="1" spc="229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M</a:t>
            </a:r>
            <a:r>
              <a:rPr sz="800" b="1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10" dirty="0">
                <a:solidFill>
                  <a:srgbClr val="575757"/>
                </a:solidFill>
                <a:latin typeface="Carlito"/>
                <a:cs typeface="Carlito"/>
              </a:rPr>
              <a:t>A</a:t>
            </a:r>
            <a:r>
              <a:rPr sz="800" b="1" spc="-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dirty="0">
                <a:solidFill>
                  <a:srgbClr val="575757"/>
                </a:solidFill>
                <a:latin typeface="Carlito"/>
                <a:cs typeface="Carlito"/>
              </a:rPr>
              <a:t>I</a:t>
            </a:r>
            <a:r>
              <a:rPr sz="800" b="1" spc="-6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800" b="1" spc="-50" dirty="0">
                <a:solidFill>
                  <a:srgbClr val="575757"/>
                </a:solidFill>
                <a:latin typeface="Carlito"/>
                <a:cs typeface="Carlito"/>
              </a:rPr>
              <a:t>S</a:t>
            </a:r>
            <a:endParaRPr sz="800">
              <a:latin typeface="Carlito"/>
              <a:cs typeface="Carlito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877695" y="4523613"/>
            <a:ext cx="272478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55" dirty="0">
                <a:solidFill>
                  <a:srgbClr val="575757"/>
                </a:solidFill>
                <a:latin typeface="Carlito"/>
                <a:cs typeface="Carlito"/>
              </a:rPr>
              <a:t>QUANTAS</a:t>
            </a:r>
            <a:r>
              <a:rPr sz="1400" b="1" spc="3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55" dirty="0">
                <a:solidFill>
                  <a:srgbClr val="575757"/>
                </a:solidFill>
                <a:latin typeface="Carlito"/>
                <a:cs typeface="Carlito"/>
              </a:rPr>
              <a:t>VEZES</a:t>
            </a:r>
            <a:r>
              <a:rPr sz="1400" b="1" spc="36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dirty="0">
                <a:solidFill>
                  <a:srgbClr val="575757"/>
                </a:solidFill>
                <a:latin typeface="Carlito"/>
                <a:cs typeface="Carlito"/>
              </a:rPr>
              <a:t>POR</a:t>
            </a:r>
            <a:r>
              <a:rPr sz="1400" b="1" spc="350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60" dirty="0">
                <a:solidFill>
                  <a:srgbClr val="575757"/>
                </a:solidFill>
                <a:latin typeface="Carlito"/>
                <a:cs typeface="Carlito"/>
              </a:rPr>
              <a:t>DIA-</a:t>
            </a:r>
            <a:r>
              <a:rPr sz="1400" b="1" spc="335" dirty="0">
                <a:solidFill>
                  <a:srgbClr val="575757"/>
                </a:solidFill>
                <a:latin typeface="Carlito"/>
                <a:cs typeface="Carlito"/>
              </a:rPr>
              <a:t> </a:t>
            </a:r>
            <a:r>
              <a:rPr sz="1400" b="1" spc="50" dirty="0">
                <a:solidFill>
                  <a:srgbClr val="575757"/>
                </a:solidFill>
                <a:latin typeface="Carlito"/>
                <a:cs typeface="Carlito"/>
              </a:rPr>
              <a:t>2023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60892" y="6060944"/>
            <a:ext cx="3531107" cy="79705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9811"/>
            <a:ext cx="12145010" cy="523240"/>
          </a:xfrm>
          <a:custGeom>
            <a:avLst/>
            <a:gdLst/>
            <a:ahLst/>
            <a:cxnLst/>
            <a:rect l="l" t="t" r="r" b="b"/>
            <a:pathLst>
              <a:path w="12145010" h="523240">
                <a:moveTo>
                  <a:pt x="12144756" y="0"/>
                </a:moveTo>
                <a:lnTo>
                  <a:pt x="0" y="0"/>
                </a:lnTo>
                <a:lnTo>
                  <a:pt x="0" y="522731"/>
                </a:lnTo>
                <a:lnTo>
                  <a:pt x="12144756" y="522731"/>
                </a:lnTo>
                <a:lnTo>
                  <a:pt x="1214475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95829" y="9524"/>
            <a:ext cx="766508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Fluxo</a:t>
            </a:r>
            <a:r>
              <a:rPr spc="-120" dirty="0"/>
              <a:t> </a:t>
            </a:r>
            <a:r>
              <a:rPr dirty="0"/>
              <a:t>de</a:t>
            </a:r>
            <a:r>
              <a:rPr spc="-114" dirty="0"/>
              <a:t> </a:t>
            </a:r>
            <a:r>
              <a:rPr spc="-10" dirty="0"/>
              <a:t>Veículos</a:t>
            </a:r>
            <a:r>
              <a:rPr spc="-100" dirty="0"/>
              <a:t> </a:t>
            </a:r>
            <a:r>
              <a:rPr dirty="0"/>
              <a:t>Rota</a:t>
            </a:r>
            <a:r>
              <a:rPr spc="-105" dirty="0"/>
              <a:t> </a:t>
            </a:r>
            <a:r>
              <a:rPr dirty="0"/>
              <a:t>99</a:t>
            </a:r>
            <a:r>
              <a:rPr spc="-80" dirty="0"/>
              <a:t> </a:t>
            </a:r>
            <a:r>
              <a:rPr dirty="0">
                <a:latin typeface="Liberation Sans Narrow"/>
                <a:cs typeface="Liberation Sans Narrow"/>
              </a:rPr>
              <a:t>–</a:t>
            </a:r>
            <a:r>
              <a:rPr dirty="0"/>
              <a:t>Salvador</a:t>
            </a:r>
            <a:r>
              <a:rPr spc="-55" dirty="0"/>
              <a:t> </a:t>
            </a:r>
            <a:r>
              <a:rPr dirty="0"/>
              <a:t>à</a:t>
            </a:r>
            <a:r>
              <a:rPr spc="-105" dirty="0"/>
              <a:t> </a:t>
            </a:r>
            <a:r>
              <a:rPr dirty="0"/>
              <a:t>Praia</a:t>
            </a:r>
            <a:r>
              <a:rPr spc="-90" dirty="0"/>
              <a:t> </a:t>
            </a:r>
            <a:r>
              <a:rPr dirty="0"/>
              <a:t>do</a:t>
            </a:r>
            <a:r>
              <a:rPr spc="-125" dirty="0"/>
              <a:t> </a:t>
            </a:r>
            <a:r>
              <a:rPr spc="-10" dirty="0"/>
              <a:t>Forte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6445" y="6081166"/>
            <a:ext cx="5765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Fonte: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5" dirty="0">
                <a:latin typeface="Carlito"/>
                <a:cs typeface="Carlito"/>
              </a:rPr>
              <a:t>CLN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88464" y="890016"/>
            <a:ext cx="9615170" cy="3374390"/>
            <a:chOff x="2188464" y="890016"/>
            <a:chExt cx="9615170" cy="3374390"/>
          </a:xfrm>
        </p:grpSpPr>
        <p:sp>
          <p:nvSpPr>
            <p:cNvPr id="7" name="object 7"/>
            <p:cNvSpPr/>
            <p:nvPr/>
          </p:nvSpPr>
          <p:spPr>
            <a:xfrm>
              <a:off x="2188464" y="1036320"/>
              <a:ext cx="9615170" cy="3223260"/>
            </a:xfrm>
            <a:custGeom>
              <a:avLst/>
              <a:gdLst/>
              <a:ahLst/>
              <a:cxnLst/>
              <a:rect l="l" t="t" r="r" b="b"/>
              <a:pathLst>
                <a:path w="9615170" h="3223260">
                  <a:moveTo>
                    <a:pt x="0" y="3223260"/>
                  </a:moveTo>
                  <a:lnTo>
                    <a:pt x="9614916" y="3223260"/>
                  </a:lnTo>
                </a:path>
                <a:path w="9615170" h="3223260">
                  <a:moveTo>
                    <a:pt x="0" y="2865119"/>
                  </a:moveTo>
                  <a:lnTo>
                    <a:pt x="79248" y="2865119"/>
                  </a:lnTo>
                </a:path>
                <a:path w="9615170" h="3223260">
                  <a:moveTo>
                    <a:pt x="150875" y="2865119"/>
                  </a:moveTo>
                  <a:lnTo>
                    <a:pt x="170687" y="2865119"/>
                  </a:lnTo>
                </a:path>
                <a:path w="9615170" h="3223260">
                  <a:moveTo>
                    <a:pt x="608076" y="2865119"/>
                  </a:moveTo>
                  <a:lnTo>
                    <a:pt x="765048" y="2865119"/>
                  </a:lnTo>
                </a:path>
                <a:path w="9615170" h="3223260">
                  <a:moveTo>
                    <a:pt x="836676" y="2865119"/>
                  </a:moveTo>
                  <a:lnTo>
                    <a:pt x="856488" y="2865119"/>
                  </a:lnTo>
                </a:path>
                <a:path w="9615170" h="3223260">
                  <a:moveTo>
                    <a:pt x="1293876" y="2865119"/>
                  </a:moveTo>
                  <a:lnTo>
                    <a:pt x="1452372" y="2865119"/>
                  </a:lnTo>
                </a:path>
                <a:path w="9615170" h="3223260">
                  <a:moveTo>
                    <a:pt x="1524000" y="2865119"/>
                  </a:moveTo>
                  <a:lnTo>
                    <a:pt x="1543812" y="2865119"/>
                  </a:lnTo>
                </a:path>
                <a:path w="9615170" h="3223260">
                  <a:moveTo>
                    <a:pt x="1981200" y="2865119"/>
                  </a:moveTo>
                  <a:lnTo>
                    <a:pt x="2139696" y="2865119"/>
                  </a:lnTo>
                </a:path>
                <a:path w="9615170" h="3223260">
                  <a:moveTo>
                    <a:pt x="2211324" y="2865119"/>
                  </a:moveTo>
                  <a:lnTo>
                    <a:pt x="2231136" y="2865119"/>
                  </a:lnTo>
                </a:path>
                <a:path w="9615170" h="3223260">
                  <a:moveTo>
                    <a:pt x="2668524" y="2865119"/>
                  </a:moveTo>
                  <a:lnTo>
                    <a:pt x="2825496" y="2865119"/>
                  </a:lnTo>
                </a:path>
                <a:path w="9615170" h="3223260">
                  <a:moveTo>
                    <a:pt x="2898648" y="2865119"/>
                  </a:moveTo>
                  <a:lnTo>
                    <a:pt x="2916936" y="2865119"/>
                  </a:lnTo>
                </a:path>
                <a:path w="9615170" h="3223260">
                  <a:moveTo>
                    <a:pt x="3355848" y="2865119"/>
                  </a:moveTo>
                  <a:lnTo>
                    <a:pt x="3512820" y="2865119"/>
                  </a:lnTo>
                </a:path>
                <a:path w="9615170" h="3223260">
                  <a:moveTo>
                    <a:pt x="3584448" y="2865119"/>
                  </a:moveTo>
                  <a:lnTo>
                    <a:pt x="3604260" y="2865119"/>
                  </a:lnTo>
                </a:path>
                <a:path w="9615170" h="3223260">
                  <a:moveTo>
                    <a:pt x="4041648" y="2865119"/>
                  </a:moveTo>
                  <a:lnTo>
                    <a:pt x="4200144" y="2865119"/>
                  </a:lnTo>
                </a:path>
                <a:path w="9615170" h="3223260">
                  <a:moveTo>
                    <a:pt x="4271772" y="2865119"/>
                  </a:moveTo>
                  <a:lnTo>
                    <a:pt x="4291584" y="2865119"/>
                  </a:lnTo>
                </a:path>
                <a:path w="9615170" h="3223260">
                  <a:moveTo>
                    <a:pt x="4728971" y="2865119"/>
                  </a:moveTo>
                  <a:lnTo>
                    <a:pt x="4885944" y="2865119"/>
                  </a:lnTo>
                </a:path>
                <a:path w="9615170" h="3223260">
                  <a:moveTo>
                    <a:pt x="4959095" y="2865119"/>
                  </a:moveTo>
                  <a:lnTo>
                    <a:pt x="4977384" y="2865119"/>
                  </a:lnTo>
                </a:path>
                <a:path w="9615170" h="3223260">
                  <a:moveTo>
                    <a:pt x="5416295" y="2865119"/>
                  </a:moveTo>
                  <a:lnTo>
                    <a:pt x="5573268" y="2865119"/>
                  </a:lnTo>
                </a:path>
                <a:path w="9615170" h="3223260">
                  <a:moveTo>
                    <a:pt x="5644895" y="2865119"/>
                  </a:moveTo>
                  <a:lnTo>
                    <a:pt x="5664708" y="2865119"/>
                  </a:lnTo>
                </a:path>
                <a:path w="9615170" h="3223260">
                  <a:moveTo>
                    <a:pt x="6102095" y="2865119"/>
                  </a:moveTo>
                  <a:lnTo>
                    <a:pt x="6260592" y="2865119"/>
                  </a:lnTo>
                </a:path>
                <a:path w="9615170" h="3223260">
                  <a:moveTo>
                    <a:pt x="6332220" y="2865119"/>
                  </a:moveTo>
                  <a:lnTo>
                    <a:pt x="6352032" y="2865119"/>
                  </a:lnTo>
                </a:path>
                <a:path w="9615170" h="3223260">
                  <a:moveTo>
                    <a:pt x="6789419" y="2865119"/>
                  </a:moveTo>
                  <a:lnTo>
                    <a:pt x="6946392" y="2865119"/>
                  </a:lnTo>
                </a:path>
                <a:path w="9615170" h="3223260">
                  <a:moveTo>
                    <a:pt x="7019544" y="2865119"/>
                  </a:moveTo>
                  <a:lnTo>
                    <a:pt x="7037832" y="2865119"/>
                  </a:lnTo>
                </a:path>
                <a:path w="9615170" h="3223260">
                  <a:moveTo>
                    <a:pt x="7476744" y="2865119"/>
                  </a:moveTo>
                  <a:lnTo>
                    <a:pt x="7633715" y="2865119"/>
                  </a:lnTo>
                </a:path>
                <a:path w="9615170" h="3223260">
                  <a:moveTo>
                    <a:pt x="7705344" y="2865119"/>
                  </a:moveTo>
                  <a:lnTo>
                    <a:pt x="7725156" y="2865119"/>
                  </a:lnTo>
                </a:path>
                <a:path w="9615170" h="3223260">
                  <a:moveTo>
                    <a:pt x="8162544" y="2865119"/>
                  </a:moveTo>
                  <a:lnTo>
                    <a:pt x="8321040" y="2865119"/>
                  </a:lnTo>
                </a:path>
                <a:path w="9615170" h="3223260">
                  <a:moveTo>
                    <a:pt x="8392667" y="2865119"/>
                  </a:moveTo>
                  <a:lnTo>
                    <a:pt x="8412480" y="2865119"/>
                  </a:lnTo>
                </a:path>
                <a:path w="9615170" h="3223260">
                  <a:moveTo>
                    <a:pt x="8849867" y="2865119"/>
                  </a:moveTo>
                  <a:lnTo>
                    <a:pt x="9006840" y="2865119"/>
                  </a:lnTo>
                </a:path>
                <a:path w="9615170" h="3223260">
                  <a:moveTo>
                    <a:pt x="9079992" y="2865119"/>
                  </a:moveTo>
                  <a:lnTo>
                    <a:pt x="9098280" y="2865119"/>
                  </a:lnTo>
                </a:path>
                <a:path w="9615170" h="3223260">
                  <a:moveTo>
                    <a:pt x="242316" y="2865119"/>
                  </a:moveTo>
                  <a:lnTo>
                    <a:pt x="262128" y="2865119"/>
                  </a:lnTo>
                </a:path>
                <a:path w="9615170" h="3223260">
                  <a:moveTo>
                    <a:pt x="928116" y="2865119"/>
                  </a:moveTo>
                  <a:lnTo>
                    <a:pt x="947928" y="2865119"/>
                  </a:lnTo>
                </a:path>
                <a:path w="9615170" h="3223260">
                  <a:moveTo>
                    <a:pt x="1615439" y="2865119"/>
                  </a:moveTo>
                  <a:lnTo>
                    <a:pt x="1635252" y="2865119"/>
                  </a:lnTo>
                </a:path>
                <a:path w="9615170" h="3223260">
                  <a:moveTo>
                    <a:pt x="2302764" y="2865119"/>
                  </a:moveTo>
                  <a:lnTo>
                    <a:pt x="2322576" y="2865119"/>
                  </a:lnTo>
                </a:path>
                <a:path w="9615170" h="3223260">
                  <a:moveTo>
                    <a:pt x="2990088" y="2865119"/>
                  </a:moveTo>
                  <a:lnTo>
                    <a:pt x="3008376" y="2865119"/>
                  </a:lnTo>
                </a:path>
                <a:path w="9615170" h="3223260">
                  <a:moveTo>
                    <a:pt x="3675888" y="2865119"/>
                  </a:moveTo>
                  <a:lnTo>
                    <a:pt x="3695700" y="2865119"/>
                  </a:lnTo>
                </a:path>
                <a:path w="9615170" h="3223260">
                  <a:moveTo>
                    <a:pt x="4363212" y="2865119"/>
                  </a:moveTo>
                  <a:lnTo>
                    <a:pt x="4383024" y="2865119"/>
                  </a:lnTo>
                </a:path>
                <a:path w="9615170" h="3223260">
                  <a:moveTo>
                    <a:pt x="5050536" y="2865119"/>
                  </a:moveTo>
                  <a:lnTo>
                    <a:pt x="5068824" y="2865119"/>
                  </a:lnTo>
                </a:path>
                <a:path w="9615170" h="3223260">
                  <a:moveTo>
                    <a:pt x="5736336" y="2865119"/>
                  </a:moveTo>
                  <a:lnTo>
                    <a:pt x="5756147" y="2865119"/>
                  </a:lnTo>
                </a:path>
                <a:path w="9615170" h="3223260">
                  <a:moveTo>
                    <a:pt x="6423660" y="2865119"/>
                  </a:moveTo>
                  <a:lnTo>
                    <a:pt x="6443471" y="2865119"/>
                  </a:lnTo>
                </a:path>
                <a:path w="9615170" h="3223260">
                  <a:moveTo>
                    <a:pt x="7110984" y="2865119"/>
                  </a:moveTo>
                  <a:lnTo>
                    <a:pt x="7129271" y="2865119"/>
                  </a:lnTo>
                </a:path>
                <a:path w="9615170" h="3223260">
                  <a:moveTo>
                    <a:pt x="7796784" y="2865119"/>
                  </a:moveTo>
                  <a:lnTo>
                    <a:pt x="7816596" y="2865119"/>
                  </a:lnTo>
                </a:path>
                <a:path w="9615170" h="3223260">
                  <a:moveTo>
                    <a:pt x="8484108" y="2865119"/>
                  </a:moveTo>
                  <a:lnTo>
                    <a:pt x="8503919" y="2865119"/>
                  </a:lnTo>
                </a:path>
                <a:path w="9615170" h="3223260">
                  <a:moveTo>
                    <a:pt x="9171432" y="2865119"/>
                  </a:moveTo>
                  <a:lnTo>
                    <a:pt x="9189719" y="2865119"/>
                  </a:lnTo>
                </a:path>
                <a:path w="9615170" h="3223260">
                  <a:moveTo>
                    <a:pt x="333756" y="2865119"/>
                  </a:moveTo>
                  <a:lnTo>
                    <a:pt x="353568" y="2865119"/>
                  </a:lnTo>
                </a:path>
                <a:path w="9615170" h="3223260">
                  <a:moveTo>
                    <a:pt x="1019556" y="2865119"/>
                  </a:moveTo>
                  <a:lnTo>
                    <a:pt x="1039368" y="2865119"/>
                  </a:lnTo>
                </a:path>
                <a:path w="9615170" h="3223260">
                  <a:moveTo>
                    <a:pt x="1706880" y="2865119"/>
                  </a:moveTo>
                  <a:lnTo>
                    <a:pt x="1726691" y="2865119"/>
                  </a:lnTo>
                </a:path>
                <a:path w="9615170" h="3223260">
                  <a:moveTo>
                    <a:pt x="2394204" y="2865119"/>
                  </a:moveTo>
                  <a:lnTo>
                    <a:pt x="2414016" y="2865119"/>
                  </a:lnTo>
                </a:path>
                <a:path w="9615170" h="3223260">
                  <a:moveTo>
                    <a:pt x="3081528" y="2865119"/>
                  </a:moveTo>
                  <a:lnTo>
                    <a:pt x="3099816" y="2865119"/>
                  </a:lnTo>
                </a:path>
                <a:path w="9615170" h="3223260">
                  <a:moveTo>
                    <a:pt x="3767328" y="2865119"/>
                  </a:moveTo>
                  <a:lnTo>
                    <a:pt x="3787140" y="2865119"/>
                  </a:lnTo>
                </a:path>
                <a:path w="9615170" h="3223260">
                  <a:moveTo>
                    <a:pt x="4454652" y="2865119"/>
                  </a:moveTo>
                  <a:lnTo>
                    <a:pt x="4474464" y="2865119"/>
                  </a:lnTo>
                </a:path>
                <a:path w="9615170" h="3223260">
                  <a:moveTo>
                    <a:pt x="5141976" y="2865119"/>
                  </a:moveTo>
                  <a:lnTo>
                    <a:pt x="5160264" y="2865119"/>
                  </a:lnTo>
                </a:path>
                <a:path w="9615170" h="3223260">
                  <a:moveTo>
                    <a:pt x="5827776" y="2865119"/>
                  </a:moveTo>
                  <a:lnTo>
                    <a:pt x="5847588" y="2865119"/>
                  </a:lnTo>
                </a:path>
                <a:path w="9615170" h="3223260">
                  <a:moveTo>
                    <a:pt x="6515100" y="2865119"/>
                  </a:moveTo>
                  <a:lnTo>
                    <a:pt x="6534911" y="2865119"/>
                  </a:lnTo>
                </a:path>
                <a:path w="9615170" h="3223260">
                  <a:moveTo>
                    <a:pt x="7202424" y="2865119"/>
                  </a:moveTo>
                  <a:lnTo>
                    <a:pt x="7220711" y="2865119"/>
                  </a:lnTo>
                </a:path>
                <a:path w="9615170" h="3223260">
                  <a:moveTo>
                    <a:pt x="7888224" y="2865119"/>
                  </a:moveTo>
                  <a:lnTo>
                    <a:pt x="7908036" y="2865119"/>
                  </a:lnTo>
                </a:path>
                <a:path w="9615170" h="3223260">
                  <a:moveTo>
                    <a:pt x="8575548" y="2865119"/>
                  </a:moveTo>
                  <a:lnTo>
                    <a:pt x="8595360" y="2865119"/>
                  </a:lnTo>
                </a:path>
                <a:path w="9615170" h="3223260">
                  <a:moveTo>
                    <a:pt x="9262871" y="2865119"/>
                  </a:moveTo>
                  <a:lnTo>
                    <a:pt x="9281160" y="2865119"/>
                  </a:lnTo>
                </a:path>
                <a:path w="9615170" h="3223260">
                  <a:moveTo>
                    <a:pt x="425196" y="2865119"/>
                  </a:moveTo>
                  <a:lnTo>
                    <a:pt x="536448" y="2865119"/>
                  </a:lnTo>
                </a:path>
                <a:path w="9615170" h="3223260">
                  <a:moveTo>
                    <a:pt x="1110996" y="2865119"/>
                  </a:moveTo>
                  <a:lnTo>
                    <a:pt x="1222248" y="2865119"/>
                  </a:lnTo>
                </a:path>
                <a:path w="9615170" h="3223260">
                  <a:moveTo>
                    <a:pt x="1798320" y="2865119"/>
                  </a:moveTo>
                  <a:lnTo>
                    <a:pt x="1818132" y="2865119"/>
                  </a:lnTo>
                </a:path>
                <a:path w="9615170" h="3223260">
                  <a:moveTo>
                    <a:pt x="2485644" y="2865119"/>
                  </a:moveTo>
                  <a:lnTo>
                    <a:pt x="2505456" y="2865119"/>
                  </a:lnTo>
                </a:path>
                <a:path w="9615170" h="3223260">
                  <a:moveTo>
                    <a:pt x="3172968" y="2865119"/>
                  </a:moveTo>
                  <a:lnTo>
                    <a:pt x="3191256" y="2865119"/>
                  </a:lnTo>
                </a:path>
                <a:path w="9615170" h="3223260">
                  <a:moveTo>
                    <a:pt x="3858768" y="2865119"/>
                  </a:moveTo>
                  <a:lnTo>
                    <a:pt x="3878580" y="2865119"/>
                  </a:lnTo>
                </a:path>
                <a:path w="9615170" h="3223260">
                  <a:moveTo>
                    <a:pt x="4546092" y="2865119"/>
                  </a:moveTo>
                  <a:lnTo>
                    <a:pt x="4565904" y="2865119"/>
                  </a:lnTo>
                </a:path>
                <a:path w="9615170" h="3223260">
                  <a:moveTo>
                    <a:pt x="5233416" y="2865119"/>
                  </a:moveTo>
                  <a:lnTo>
                    <a:pt x="5251704" y="2865119"/>
                  </a:lnTo>
                </a:path>
                <a:path w="9615170" h="3223260">
                  <a:moveTo>
                    <a:pt x="5919216" y="2865119"/>
                  </a:moveTo>
                  <a:lnTo>
                    <a:pt x="5939028" y="2865119"/>
                  </a:lnTo>
                </a:path>
                <a:path w="9615170" h="3223260">
                  <a:moveTo>
                    <a:pt x="6606540" y="2865119"/>
                  </a:moveTo>
                  <a:lnTo>
                    <a:pt x="6626352" y="2865119"/>
                  </a:lnTo>
                </a:path>
                <a:path w="9615170" h="3223260">
                  <a:moveTo>
                    <a:pt x="7293863" y="2865119"/>
                  </a:moveTo>
                  <a:lnTo>
                    <a:pt x="7312152" y="2865119"/>
                  </a:lnTo>
                </a:path>
                <a:path w="9615170" h="3223260">
                  <a:moveTo>
                    <a:pt x="7979663" y="2865119"/>
                  </a:moveTo>
                  <a:lnTo>
                    <a:pt x="7999476" y="2865119"/>
                  </a:lnTo>
                </a:path>
                <a:path w="9615170" h="3223260">
                  <a:moveTo>
                    <a:pt x="8666988" y="2865119"/>
                  </a:moveTo>
                  <a:lnTo>
                    <a:pt x="8686800" y="2865119"/>
                  </a:lnTo>
                </a:path>
                <a:path w="9615170" h="3223260">
                  <a:moveTo>
                    <a:pt x="9354312" y="2865119"/>
                  </a:moveTo>
                  <a:lnTo>
                    <a:pt x="9372600" y="2865119"/>
                  </a:lnTo>
                </a:path>
                <a:path w="9615170" h="3223260">
                  <a:moveTo>
                    <a:pt x="1889760" y="2865119"/>
                  </a:moveTo>
                  <a:lnTo>
                    <a:pt x="1909572" y="2865119"/>
                  </a:lnTo>
                </a:path>
                <a:path w="9615170" h="3223260">
                  <a:moveTo>
                    <a:pt x="2577084" y="2865119"/>
                  </a:moveTo>
                  <a:lnTo>
                    <a:pt x="2596896" y="2865119"/>
                  </a:lnTo>
                </a:path>
                <a:path w="9615170" h="3223260">
                  <a:moveTo>
                    <a:pt x="3264408" y="2865119"/>
                  </a:moveTo>
                  <a:lnTo>
                    <a:pt x="3282696" y="2865119"/>
                  </a:lnTo>
                </a:path>
                <a:path w="9615170" h="3223260">
                  <a:moveTo>
                    <a:pt x="3950208" y="2865119"/>
                  </a:moveTo>
                  <a:lnTo>
                    <a:pt x="3970020" y="2865119"/>
                  </a:lnTo>
                </a:path>
                <a:path w="9615170" h="3223260">
                  <a:moveTo>
                    <a:pt x="4637532" y="2865119"/>
                  </a:moveTo>
                  <a:lnTo>
                    <a:pt x="4657344" y="2865119"/>
                  </a:lnTo>
                </a:path>
                <a:path w="9615170" h="3223260">
                  <a:moveTo>
                    <a:pt x="5324856" y="2865119"/>
                  </a:moveTo>
                  <a:lnTo>
                    <a:pt x="5343144" y="2865119"/>
                  </a:lnTo>
                </a:path>
                <a:path w="9615170" h="3223260">
                  <a:moveTo>
                    <a:pt x="6010656" y="2865119"/>
                  </a:moveTo>
                  <a:lnTo>
                    <a:pt x="6030468" y="2865119"/>
                  </a:lnTo>
                </a:path>
                <a:path w="9615170" h="3223260">
                  <a:moveTo>
                    <a:pt x="6697980" y="2865119"/>
                  </a:moveTo>
                  <a:lnTo>
                    <a:pt x="6717792" y="2865119"/>
                  </a:lnTo>
                </a:path>
                <a:path w="9615170" h="3223260">
                  <a:moveTo>
                    <a:pt x="7385304" y="2865119"/>
                  </a:moveTo>
                  <a:lnTo>
                    <a:pt x="7403592" y="2865119"/>
                  </a:lnTo>
                </a:path>
                <a:path w="9615170" h="3223260">
                  <a:moveTo>
                    <a:pt x="8071104" y="2865119"/>
                  </a:moveTo>
                  <a:lnTo>
                    <a:pt x="8090915" y="2865119"/>
                  </a:lnTo>
                </a:path>
                <a:path w="9615170" h="3223260">
                  <a:moveTo>
                    <a:pt x="8758428" y="2865119"/>
                  </a:moveTo>
                  <a:lnTo>
                    <a:pt x="8778240" y="2865119"/>
                  </a:lnTo>
                </a:path>
                <a:path w="9615170" h="3223260">
                  <a:moveTo>
                    <a:pt x="9445752" y="2865119"/>
                  </a:moveTo>
                  <a:lnTo>
                    <a:pt x="9614916" y="2865119"/>
                  </a:lnTo>
                </a:path>
                <a:path w="9615170" h="3223260">
                  <a:moveTo>
                    <a:pt x="7476744" y="2506979"/>
                  </a:moveTo>
                  <a:lnTo>
                    <a:pt x="7633715" y="2506979"/>
                  </a:lnTo>
                </a:path>
                <a:path w="9615170" h="3223260">
                  <a:moveTo>
                    <a:pt x="2668524" y="2506979"/>
                  </a:moveTo>
                  <a:lnTo>
                    <a:pt x="2825496" y="2506979"/>
                  </a:lnTo>
                </a:path>
                <a:path w="9615170" h="3223260">
                  <a:moveTo>
                    <a:pt x="2990088" y="2506979"/>
                  </a:moveTo>
                  <a:lnTo>
                    <a:pt x="3008376" y="2506979"/>
                  </a:lnTo>
                </a:path>
                <a:path w="9615170" h="3223260">
                  <a:moveTo>
                    <a:pt x="242316" y="2506979"/>
                  </a:moveTo>
                  <a:lnTo>
                    <a:pt x="262128" y="2506979"/>
                  </a:lnTo>
                </a:path>
                <a:path w="9615170" h="3223260">
                  <a:moveTo>
                    <a:pt x="6423660" y="2506979"/>
                  </a:moveTo>
                  <a:lnTo>
                    <a:pt x="6443471" y="2506979"/>
                  </a:lnTo>
                </a:path>
                <a:path w="9615170" h="3223260">
                  <a:moveTo>
                    <a:pt x="6332220" y="2506979"/>
                  </a:moveTo>
                  <a:lnTo>
                    <a:pt x="6352032" y="2506979"/>
                  </a:lnTo>
                </a:path>
                <a:path w="9615170" h="3223260">
                  <a:moveTo>
                    <a:pt x="7110984" y="2506979"/>
                  </a:moveTo>
                  <a:lnTo>
                    <a:pt x="7129271" y="2506979"/>
                  </a:lnTo>
                </a:path>
                <a:path w="9615170" h="3223260">
                  <a:moveTo>
                    <a:pt x="2898648" y="2506979"/>
                  </a:moveTo>
                  <a:lnTo>
                    <a:pt x="2916936" y="2506979"/>
                  </a:lnTo>
                </a:path>
                <a:path w="9615170" h="3223260">
                  <a:moveTo>
                    <a:pt x="8392667" y="2506979"/>
                  </a:moveTo>
                  <a:lnTo>
                    <a:pt x="8412480" y="2506979"/>
                  </a:lnTo>
                </a:path>
                <a:path w="9615170" h="3223260">
                  <a:moveTo>
                    <a:pt x="5416295" y="2506979"/>
                  </a:moveTo>
                  <a:lnTo>
                    <a:pt x="5573268" y="2506979"/>
                  </a:lnTo>
                </a:path>
                <a:path w="9615170" h="3223260">
                  <a:moveTo>
                    <a:pt x="6102095" y="2506979"/>
                  </a:moveTo>
                  <a:lnTo>
                    <a:pt x="6260592" y="2506979"/>
                  </a:lnTo>
                </a:path>
                <a:path w="9615170" h="3223260">
                  <a:moveTo>
                    <a:pt x="1293876" y="2506979"/>
                  </a:moveTo>
                  <a:lnTo>
                    <a:pt x="1452372" y="2506979"/>
                  </a:lnTo>
                </a:path>
                <a:path w="9615170" h="3223260">
                  <a:moveTo>
                    <a:pt x="4041648" y="2506979"/>
                  </a:moveTo>
                  <a:lnTo>
                    <a:pt x="4200144" y="2506979"/>
                  </a:lnTo>
                </a:path>
                <a:path w="9615170" h="3223260">
                  <a:moveTo>
                    <a:pt x="7019544" y="2506979"/>
                  </a:moveTo>
                  <a:lnTo>
                    <a:pt x="7037832" y="2506979"/>
                  </a:lnTo>
                </a:path>
                <a:path w="9615170" h="3223260">
                  <a:moveTo>
                    <a:pt x="5050536" y="2506979"/>
                  </a:moveTo>
                  <a:lnTo>
                    <a:pt x="5068824" y="2506979"/>
                  </a:lnTo>
                </a:path>
                <a:path w="9615170" h="3223260">
                  <a:moveTo>
                    <a:pt x="0" y="2506979"/>
                  </a:moveTo>
                  <a:lnTo>
                    <a:pt x="79248" y="2506979"/>
                  </a:lnTo>
                </a:path>
                <a:path w="9615170" h="3223260">
                  <a:moveTo>
                    <a:pt x="5141976" y="2506979"/>
                  </a:moveTo>
                  <a:lnTo>
                    <a:pt x="5160264" y="2506979"/>
                  </a:lnTo>
                </a:path>
                <a:path w="9615170" h="3223260">
                  <a:moveTo>
                    <a:pt x="3355848" y="2506979"/>
                  </a:moveTo>
                  <a:lnTo>
                    <a:pt x="3512820" y="2506979"/>
                  </a:lnTo>
                </a:path>
                <a:path w="9615170" h="3223260">
                  <a:moveTo>
                    <a:pt x="5827776" y="2506979"/>
                  </a:moveTo>
                  <a:lnTo>
                    <a:pt x="5847588" y="2506979"/>
                  </a:lnTo>
                </a:path>
                <a:path w="9615170" h="3223260">
                  <a:moveTo>
                    <a:pt x="3584448" y="2506979"/>
                  </a:moveTo>
                  <a:lnTo>
                    <a:pt x="3604260" y="2506979"/>
                  </a:lnTo>
                </a:path>
                <a:path w="9615170" h="3223260">
                  <a:moveTo>
                    <a:pt x="6515100" y="2506979"/>
                  </a:moveTo>
                  <a:lnTo>
                    <a:pt x="6534911" y="2506979"/>
                  </a:lnTo>
                </a:path>
                <a:path w="9615170" h="3223260">
                  <a:moveTo>
                    <a:pt x="4363212" y="2506979"/>
                  </a:moveTo>
                  <a:lnTo>
                    <a:pt x="4383024" y="2506979"/>
                  </a:lnTo>
                </a:path>
                <a:path w="9615170" h="3223260">
                  <a:moveTo>
                    <a:pt x="928116" y="2506979"/>
                  </a:moveTo>
                  <a:lnTo>
                    <a:pt x="947928" y="2506979"/>
                  </a:lnTo>
                </a:path>
                <a:path w="9615170" h="3223260">
                  <a:moveTo>
                    <a:pt x="7705344" y="2506979"/>
                  </a:moveTo>
                  <a:lnTo>
                    <a:pt x="7725156" y="2506979"/>
                  </a:lnTo>
                </a:path>
                <a:path w="9615170" h="3223260">
                  <a:moveTo>
                    <a:pt x="2394204" y="2506979"/>
                  </a:moveTo>
                  <a:lnTo>
                    <a:pt x="2414016" y="2506979"/>
                  </a:lnTo>
                </a:path>
                <a:path w="9615170" h="3223260">
                  <a:moveTo>
                    <a:pt x="4959095" y="2506979"/>
                  </a:moveTo>
                  <a:lnTo>
                    <a:pt x="4977384" y="2506979"/>
                  </a:lnTo>
                </a:path>
                <a:path w="9615170" h="3223260">
                  <a:moveTo>
                    <a:pt x="3081528" y="2506979"/>
                  </a:moveTo>
                  <a:lnTo>
                    <a:pt x="3099816" y="2506979"/>
                  </a:lnTo>
                </a:path>
                <a:path w="9615170" h="3223260">
                  <a:moveTo>
                    <a:pt x="1981200" y="2506979"/>
                  </a:moveTo>
                  <a:lnTo>
                    <a:pt x="2139696" y="2506979"/>
                  </a:lnTo>
                </a:path>
                <a:path w="9615170" h="3223260">
                  <a:moveTo>
                    <a:pt x="9171432" y="2506979"/>
                  </a:moveTo>
                  <a:lnTo>
                    <a:pt x="9189719" y="2506979"/>
                  </a:lnTo>
                </a:path>
                <a:path w="9615170" h="3223260">
                  <a:moveTo>
                    <a:pt x="608076" y="2506979"/>
                  </a:moveTo>
                  <a:lnTo>
                    <a:pt x="765048" y="2506979"/>
                  </a:lnTo>
                </a:path>
                <a:path w="9615170" h="3223260">
                  <a:moveTo>
                    <a:pt x="425196" y="2506979"/>
                  </a:moveTo>
                  <a:lnTo>
                    <a:pt x="536448" y="2506979"/>
                  </a:lnTo>
                </a:path>
                <a:path w="9615170" h="3223260">
                  <a:moveTo>
                    <a:pt x="3675888" y="2506979"/>
                  </a:moveTo>
                  <a:lnTo>
                    <a:pt x="3787140" y="2506979"/>
                  </a:lnTo>
                </a:path>
                <a:path w="9615170" h="3223260">
                  <a:moveTo>
                    <a:pt x="1110996" y="2506979"/>
                  </a:moveTo>
                  <a:lnTo>
                    <a:pt x="1222248" y="2506979"/>
                  </a:lnTo>
                </a:path>
                <a:path w="9615170" h="3223260">
                  <a:moveTo>
                    <a:pt x="5644895" y="2506979"/>
                  </a:moveTo>
                  <a:lnTo>
                    <a:pt x="5664708" y="2506979"/>
                  </a:lnTo>
                </a:path>
                <a:path w="9615170" h="3223260">
                  <a:moveTo>
                    <a:pt x="1798320" y="2506979"/>
                  </a:moveTo>
                  <a:lnTo>
                    <a:pt x="1818132" y="2506979"/>
                  </a:lnTo>
                </a:path>
                <a:path w="9615170" h="3223260">
                  <a:moveTo>
                    <a:pt x="4728971" y="2506979"/>
                  </a:moveTo>
                  <a:lnTo>
                    <a:pt x="4885944" y="2506979"/>
                  </a:lnTo>
                </a:path>
                <a:path w="9615170" h="3223260">
                  <a:moveTo>
                    <a:pt x="150875" y="2506979"/>
                  </a:moveTo>
                  <a:lnTo>
                    <a:pt x="170687" y="2506979"/>
                  </a:lnTo>
                </a:path>
                <a:path w="9615170" h="3223260">
                  <a:moveTo>
                    <a:pt x="1615439" y="2506979"/>
                  </a:moveTo>
                  <a:lnTo>
                    <a:pt x="1635252" y="2506979"/>
                  </a:lnTo>
                </a:path>
                <a:path w="9615170" h="3223260">
                  <a:moveTo>
                    <a:pt x="836676" y="2506979"/>
                  </a:moveTo>
                  <a:lnTo>
                    <a:pt x="856488" y="2506979"/>
                  </a:lnTo>
                </a:path>
                <a:path w="9615170" h="3223260">
                  <a:moveTo>
                    <a:pt x="1524000" y="2506979"/>
                  </a:moveTo>
                  <a:lnTo>
                    <a:pt x="1543812" y="2506979"/>
                  </a:lnTo>
                </a:path>
                <a:path w="9615170" h="3223260">
                  <a:moveTo>
                    <a:pt x="8484108" y="2506979"/>
                  </a:moveTo>
                  <a:lnTo>
                    <a:pt x="8503919" y="2506979"/>
                  </a:lnTo>
                </a:path>
                <a:path w="9615170" h="3223260">
                  <a:moveTo>
                    <a:pt x="8575548" y="2506979"/>
                  </a:moveTo>
                  <a:lnTo>
                    <a:pt x="8595360" y="2506979"/>
                  </a:lnTo>
                </a:path>
                <a:path w="9615170" h="3223260">
                  <a:moveTo>
                    <a:pt x="2302764" y="2506979"/>
                  </a:moveTo>
                  <a:lnTo>
                    <a:pt x="2322576" y="2506979"/>
                  </a:lnTo>
                </a:path>
                <a:path w="9615170" h="3223260">
                  <a:moveTo>
                    <a:pt x="2211324" y="2506979"/>
                  </a:moveTo>
                  <a:lnTo>
                    <a:pt x="2231136" y="2506979"/>
                  </a:lnTo>
                </a:path>
                <a:path w="9615170" h="3223260">
                  <a:moveTo>
                    <a:pt x="5233416" y="2506979"/>
                  </a:moveTo>
                  <a:lnTo>
                    <a:pt x="5251704" y="2506979"/>
                  </a:lnTo>
                </a:path>
                <a:path w="9615170" h="3223260">
                  <a:moveTo>
                    <a:pt x="4454652" y="2506979"/>
                  </a:moveTo>
                  <a:lnTo>
                    <a:pt x="4474464" y="2506979"/>
                  </a:lnTo>
                </a:path>
                <a:path w="9615170" h="3223260">
                  <a:moveTo>
                    <a:pt x="5919216" y="2506979"/>
                  </a:moveTo>
                  <a:lnTo>
                    <a:pt x="5939028" y="2506979"/>
                  </a:lnTo>
                </a:path>
                <a:path w="9615170" h="3223260">
                  <a:moveTo>
                    <a:pt x="8849867" y="2506979"/>
                  </a:moveTo>
                  <a:lnTo>
                    <a:pt x="9006840" y="2506979"/>
                  </a:lnTo>
                </a:path>
                <a:path w="9615170" h="3223260">
                  <a:moveTo>
                    <a:pt x="6606540" y="2506979"/>
                  </a:moveTo>
                  <a:lnTo>
                    <a:pt x="6626352" y="2506979"/>
                  </a:lnTo>
                </a:path>
                <a:path w="9615170" h="3223260">
                  <a:moveTo>
                    <a:pt x="9079992" y="2506979"/>
                  </a:moveTo>
                  <a:lnTo>
                    <a:pt x="9098280" y="2506979"/>
                  </a:lnTo>
                </a:path>
                <a:path w="9615170" h="3223260">
                  <a:moveTo>
                    <a:pt x="8162544" y="2506979"/>
                  </a:moveTo>
                  <a:lnTo>
                    <a:pt x="8321040" y="2506979"/>
                  </a:lnTo>
                </a:path>
                <a:path w="9615170" h="3223260">
                  <a:moveTo>
                    <a:pt x="7796784" y="2506979"/>
                  </a:moveTo>
                  <a:lnTo>
                    <a:pt x="7816596" y="2506979"/>
                  </a:lnTo>
                </a:path>
                <a:path w="9615170" h="3223260">
                  <a:moveTo>
                    <a:pt x="5736336" y="2506979"/>
                  </a:moveTo>
                  <a:lnTo>
                    <a:pt x="5756147" y="2506979"/>
                  </a:lnTo>
                </a:path>
                <a:path w="9615170" h="3223260">
                  <a:moveTo>
                    <a:pt x="2485644" y="2506979"/>
                  </a:moveTo>
                  <a:lnTo>
                    <a:pt x="2505456" y="2506979"/>
                  </a:lnTo>
                </a:path>
                <a:path w="9615170" h="3223260">
                  <a:moveTo>
                    <a:pt x="6789419" y="2506979"/>
                  </a:moveTo>
                  <a:lnTo>
                    <a:pt x="6946392" y="2506979"/>
                  </a:lnTo>
                </a:path>
                <a:path w="9615170" h="3223260">
                  <a:moveTo>
                    <a:pt x="3172968" y="2506979"/>
                  </a:moveTo>
                  <a:lnTo>
                    <a:pt x="3191256" y="2506979"/>
                  </a:lnTo>
                </a:path>
                <a:path w="9615170" h="3223260">
                  <a:moveTo>
                    <a:pt x="7202424" y="2506979"/>
                  </a:moveTo>
                  <a:lnTo>
                    <a:pt x="7220711" y="2506979"/>
                  </a:lnTo>
                </a:path>
                <a:path w="9615170" h="3223260">
                  <a:moveTo>
                    <a:pt x="4271772" y="2506979"/>
                  </a:moveTo>
                  <a:lnTo>
                    <a:pt x="4291584" y="2506979"/>
                  </a:lnTo>
                </a:path>
                <a:path w="9615170" h="3223260">
                  <a:moveTo>
                    <a:pt x="1889760" y="2506979"/>
                  </a:moveTo>
                  <a:lnTo>
                    <a:pt x="1909572" y="2506979"/>
                  </a:lnTo>
                </a:path>
                <a:path w="9615170" h="3223260">
                  <a:moveTo>
                    <a:pt x="7888224" y="2506979"/>
                  </a:moveTo>
                  <a:lnTo>
                    <a:pt x="7908036" y="2506979"/>
                  </a:lnTo>
                </a:path>
                <a:path w="9615170" h="3223260">
                  <a:moveTo>
                    <a:pt x="2577084" y="2506979"/>
                  </a:moveTo>
                  <a:lnTo>
                    <a:pt x="2596896" y="2506979"/>
                  </a:lnTo>
                </a:path>
                <a:path w="9615170" h="3223260">
                  <a:moveTo>
                    <a:pt x="9262871" y="2506979"/>
                  </a:moveTo>
                  <a:lnTo>
                    <a:pt x="9281160" y="2506979"/>
                  </a:lnTo>
                </a:path>
                <a:path w="9615170" h="3223260">
                  <a:moveTo>
                    <a:pt x="3264408" y="2506979"/>
                  </a:moveTo>
                  <a:lnTo>
                    <a:pt x="3282696" y="2506979"/>
                  </a:lnTo>
                </a:path>
                <a:path w="9615170" h="3223260">
                  <a:moveTo>
                    <a:pt x="333756" y="2506979"/>
                  </a:moveTo>
                  <a:lnTo>
                    <a:pt x="353568" y="2506979"/>
                  </a:lnTo>
                </a:path>
                <a:path w="9615170" h="3223260">
                  <a:moveTo>
                    <a:pt x="3950208" y="2506979"/>
                  </a:moveTo>
                  <a:lnTo>
                    <a:pt x="3970020" y="2506979"/>
                  </a:lnTo>
                </a:path>
                <a:path w="9615170" h="3223260">
                  <a:moveTo>
                    <a:pt x="1019556" y="2506979"/>
                  </a:moveTo>
                  <a:lnTo>
                    <a:pt x="1039368" y="2506979"/>
                  </a:lnTo>
                </a:path>
                <a:path w="9615170" h="3223260">
                  <a:moveTo>
                    <a:pt x="4637532" y="2506979"/>
                  </a:moveTo>
                  <a:lnTo>
                    <a:pt x="4657344" y="2506979"/>
                  </a:lnTo>
                </a:path>
                <a:path w="9615170" h="3223260">
                  <a:moveTo>
                    <a:pt x="1706880" y="2506979"/>
                  </a:moveTo>
                  <a:lnTo>
                    <a:pt x="1726691" y="2506979"/>
                  </a:lnTo>
                </a:path>
                <a:path w="9615170" h="3223260">
                  <a:moveTo>
                    <a:pt x="5324856" y="2506979"/>
                  </a:moveTo>
                  <a:lnTo>
                    <a:pt x="5343144" y="2506979"/>
                  </a:lnTo>
                </a:path>
                <a:path w="9615170" h="3223260">
                  <a:moveTo>
                    <a:pt x="7293863" y="2506979"/>
                  </a:moveTo>
                  <a:lnTo>
                    <a:pt x="7312152" y="2506979"/>
                  </a:lnTo>
                </a:path>
                <a:path w="9615170" h="3223260">
                  <a:moveTo>
                    <a:pt x="6010656" y="2506979"/>
                  </a:moveTo>
                  <a:lnTo>
                    <a:pt x="6030468" y="2506979"/>
                  </a:lnTo>
                </a:path>
                <a:path w="9615170" h="3223260">
                  <a:moveTo>
                    <a:pt x="7979663" y="2506979"/>
                  </a:moveTo>
                  <a:lnTo>
                    <a:pt x="7999476" y="2506979"/>
                  </a:lnTo>
                </a:path>
                <a:path w="9615170" h="3223260">
                  <a:moveTo>
                    <a:pt x="6697980" y="2506979"/>
                  </a:moveTo>
                  <a:lnTo>
                    <a:pt x="6717792" y="2506979"/>
                  </a:lnTo>
                </a:path>
                <a:path w="9615170" h="3223260">
                  <a:moveTo>
                    <a:pt x="8666988" y="2506979"/>
                  </a:moveTo>
                  <a:lnTo>
                    <a:pt x="8686800" y="2506979"/>
                  </a:lnTo>
                </a:path>
                <a:path w="9615170" h="3223260">
                  <a:moveTo>
                    <a:pt x="7385304" y="2506979"/>
                  </a:moveTo>
                  <a:lnTo>
                    <a:pt x="7403592" y="2506979"/>
                  </a:lnTo>
                </a:path>
                <a:path w="9615170" h="3223260">
                  <a:moveTo>
                    <a:pt x="9354312" y="2506979"/>
                  </a:moveTo>
                  <a:lnTo>
                    <a:pt x="9372600" y="2506979"/>
                  </a:lnTo>
                </a:path>
                <a:path w="9615170" h="3223260">
                  <a:moveTo>
                    <a:pt x="8071104" y="2506979"/>
                  </a:moveTo>
                  <a:lnTo>
                    <a:pt x="8090915" y="2506979"/>
                  </a:lnTo>
                </a:path>
                <a:path w="9615170" h="3223260">
                  <a:moveTo>
                    <a:pt x="3858768" y="2506979"/>
                  </a:moveTo>
                  <a:lnTo>
                    <a:pt x="3878580" y="2506979"/>
                  </a:lnTo>
                </a:path>
                <a:path w="9615170" h="3223260">
                  <a:moveTo>
                    <a:pt x="8758428" y="2506979"/>
                  </a:moveTo>
                  <a:lnTo>
                    <a:pt x="8778240" y="2506979"/>
                  </a:lnTo>
                </a:path>
                <a:path w="9615170" h="3223260">
                  <a:moveTo>
                    <a:pt x="4546092" y="2506979"/>
                  </a:moveTo>
                  <a:lnTo>
                    <a:pt x="4565904" y="2506979"/>
                  </a:lnTo>
                </a:path>
                <a:path w="9615170" h="3223260">
                  <a:moveTo>
                    <a:pt x="9445752" y="2506979"/>
                  </a:moveTo>
                  <a:lnTo>
                    <a:pt x="9614916" y="2506979"/>
                  </a:lnTo>
                </a:path>
                <a:path w="9615170" h="3223260">
                  <a:moveTo>
                    <a:pt x="9262871" y="2148840"/>
                  </a:moveTo>
                  <a:lnTo>
                    <a:pt x="9281160" y="2148840"/>
                  </a:lnTo>
                </a:path>
                <a:path w="9615170" h="3223260">
                  <a:moveTo>
                    <a:pt x="1524000" y="2148840"/>
                  </a:moveTo>
                  <a:lnTo>
                    <a:pt x="1543812" y="2148840"/>
                  </a:lnTo>
                </a:path>
                <a:path w="9615170" h="3223260">
                  <a:moveTo>
                    <a:pt x="2211324" y="2148840"/>
                  </a:moveTo>
                  <a:lnTo>
                    <a:pt x="2231136" y="2148840"/>
                  </a:lnTo>
                </a:path>
                <a:path w="9615170" h="3223260">
                  <a:moveTo>
                    <a:pt x="425196" y="2148840"/>
                  </a:moveTo>
                  <a:lnTo>
                    <a:pt x="536448" y="2148840"/>
                  </a:lnTo>
                </a:path>
                <a:path w="9615170" h="3223260">
                  <a:moveTo>
                    <a:pt x="6423660" y="2148840"/>
                  </a:moveTo>
                  <a:lnTo>
                    <a:pt x="6443471" y="2148840"/>
                  </a:lnTo>
                </a:path>
                <a:path w="9615170" h="3223260">
                  <a:moveTo>
                    <a:pt x="6332220" y="2148840"/>
                  </a:moveTo>
                  <a:lnTo>
                    <a:pt x="6352032" y="2148840"/>
                  </a:lnTo>
                </a:path>
                <a:path w="9615170" h="3223260">
                  <a:moveTo>
                    <a:pt x="836676" y="2148840"/>
                  </a:moveTo>
                  <a:lnTo>
                    <a:pt x="856488" y="2148840"/>
                  </a:lnTo>
                </a:path>
                <a:path w="9615170" h="3223260">
                  <a:moveTo>
                    <a:pt x="7110984" y="2148840"/>
                  </a:moveTo>
                  <a:lnTo>
                    <a:pt x="7129271" y="2148840"/>
                  </a:lnTo>
                </a:path>
                <a:path w="9615170" h="3223260">
                  <a:moveTo>
                    <a:pt x="5644895" y="2148840"/>
                  </a:moveTo>
                  <a:lnTo>
                    <a:pt x="5664708" y="2148840"/>
                  </a:lnTo>
                </a:path>
                <a:path w="9615170" h="3223260">
                  <a:moveTo>
                    <a:pt x="2485644" y="2148840"/>
                  </a:moveTo>
                  <a:lnTo>
                    <a:pt x="2825496" y="2148840"/>
                  </a:lnTo>
                </a:path>
                <a:path w="9615170" h="3223260">
                  <a:moveTo>
                    <a:pt x="7796784" y="2148840"/>
                  </a:moveTo>
                  <a:lnTo>
                    <a:pt x="7816596" y="2148840"/>
                  </a:lnTo>
                </a:path>
                <a:path w="9615170" h="3223260">
                  <a:moveTo>
                    <a:pt x="3858768" y="2148840"/>
                  </a:moveTo>
                  <a:lnTo>
                    <a:pt x="4200144" y="2148840"/>
                  </a:lnTo>
                </a:path>
                <a:path w="9615170" h="3223260">
                  <a:moveTo>
                    <a:pt x="7705344" y="2148840"/>
                  </a:moveTo>
                  <a:lnTo>
                    <a:pt x="7725156" y="2148840"/>
                  </a:lnTo>
                </a:path>
                <a:path w="9615170" h="3223260">
                  <a:moveTo>
                    <a:pt x="8484108" y="2148840"/>
                  </a:moveTo>
                  <a:lnTo>
                    <a:pt x="8503919" y="2148840"/>
                  </a:lnTo>
                </a:path>
                <a:path w="9615170" h="3223260">
                  <a:moveTo>
                    <a:pt x="5233416" y="2148840"/>
                  </a:moveTo>
                  <a:lnTo>
                    <a:pt x="5573268" y="2148840"/>
                  </a:lnTo>
                </a:path>
                <a:path w="9615170" h="3223260">
                  <a:moveTo>
                    <a:pt x="9079992" y="2148840"/>
                  </a:moveTo>
                  <a:lnTo>
                    <a:pt x="9098280" y="2148840"/>
                  </a:lnTo>
                </a:path>
                <a:path w="9615170" h="3223260">
                  <a:moveTo>
                    <a:pt x="9171432" y="2148840"/>
                  </a:moveTo>
                  <a:lnTo>
                    <a:pt x="9189719" y="2148840"/>
                  </a:lnTo>
                </a:path>
                <a:path w="9615170" h="3223260">
                  <a:moveTo>
                    <a:pt x="3584448" y="2148840"/>
                  </a:moveTo>
                  <a:lnTo>
                    <a:pt x="3604260" y="2148840"/>
                  </a:lnTo>
                </a:path>
                <a:path w="9615170" h="3223260">
                  <a:moveTo>
                    <a:pt x="6789419" y="2148840"/>
                  </a:moveTo>
                  <a:lnTo>
                    <a:pt x="6946392" y="2148840"/>
                  </a:lnTo>
                </a:path>
                <a:path w="9615170" h="3223260">
                  <a:moveTo>
                    <a:pt x="333756" y="2148840"/>
                  </a:moveTo>
                  <a:lnTo>
                    <a:pt x="353568" y="2148840"/>
                  </a:lnTo>
                </a:path>
                <a:path w="9615170" h="3223260">
                  <a:moveTo>
                    <a:pt x="242316" y="2148840"/>
                  </a:moveTo>
                  <a:lnTo>
                    <a:pt x="262128" y="2148840"/>
                  </a:lnTo>
                </a:path>
                <a:path w="9615170" h="3223260">
                  <a:moveTo>
                    <a:pt x="608076" y="2148840"/>
                  </a:moveTo>
                  <a:lnTo>
                    <a:pt x="765048" y="2148840"/>
                  </a:lnTo>
                </a:path>
                <a:path w="9615170" h="3223260">
                  <a:moveTo>
                    <a:pt x="6606540" y="2148840"/>
                  </a:moveTo>
                  <a:lnTo>
                    <a:pt x="6717792" y="2148840"/>
                  </a:lnTo>
                </a:path>
                <a:path w="9615170" h="3223260">
                  <a:moveTo>
                    <a:pt x="1019556" y="2148840"/>
                  </a:moveTo>
                  <a:lnTo>
                    <a:pt x="1039368" y="2148840"/>
                  </a:lnTo>
                </a:path>
                <a:path w="9615170" h="3223260">
                  <a:moveTo>
                    <a:pt x="0" y="2148840"/>
                  </a:moveTo>
                  <a:lnTo>
                    <a:pt x="79248" y="2148840"/>
                  </a:lnTo>
                </a:path>
                <a:path w="9615170" h="3223260">
                  <a:moveTo>
                    <a:pt x="928116" y="2148840"/>
                  </a:moveTo>
                  <a:lnTo>
                    <a:pt x="947928" y="2148840"/>
                  </a:lnTo>
                </a:path>
                <a:path w="9615170" h="3223260">
                  <a:moveTo>
                    <a:pt x="1706880" y="2148840"/>
                  </a:moveTo>
                  <a:lnTo>
                    <a:pt x="1726691" y="2148840"/>
                  </a:lnTo>
                </a:path>
                <a:path w="9615170" h="3223260">
                  <a:moveTo>
                    <a:pt x="7979663" y="2148840"/>
                  </a:moveTo>
                  <a:lnTo>
                    <a:pt x="8090915" y="2148840"/>
                  </a:lnTo>
                </a:path>
                <a:path w="9615170" h="3223260">
                  <a:moveTo>
                    <a:pt x="4959095" y="2148840"/>
                  </a:moveTo>
                  <a:lnTo>
                    <a:pt x="4977384" y="2148840"/>
                  </a:lnTo>
                </a:path>
                <a:path w="9615170" h="3223260">
                  <a:moveTo>
                    <a:pt x="7293863" y="2148840"/>
                  </a:moveTo>
                  <a:lnTo>
                    <a:pt x="7633715" y="2148840"/>
                  </a:lnTo>
                </a:path>
                <a:path w="9615170" h="3223260">
                  <a:moveTo>
                    <a:pt x="8666988" y="2148840"/>
                  </a:moveTo>
                  <a:lnTo>
                    <a:pt x="8686800" y="2148840"/>
                  </a:lnTo>
                </a:path>
                <a:path w="9615170" h="3223260">
                  <a:moveTo>
                    <a:pt x="2394204" y="2148840"/>
                  </a:moveTo>
                  <a:lnTo>
                    <a:pt x="2414016" y="2148840"/>
                  </a:lnTo>
                </a:path>
                <a:path w="9615170" h="3223260">
                  <a:moveTo>
                    <a:pt x="1615439" y="2148840"/>
                  </a:moveTo>
                  <a:lnTo>
                    <a:pt x="1635252" y="2148840"/>
                  </a:lnTo>
                </a:path>
                <a:path w="9615170" h="3223260">
                  <a:moveTo>
                    <a:pt x="9354312" y="2148840"/>
                  </a:moveTo>
                  <a:lnTo>
                    <a:pt x="9614916" y="2148840"/>
                  </a:lnTo>
                </a:path>
                <a:path w="9615170" h="3223260">
                  <a:moveTo>
                    <a:pt x="8849867" y="2148840"/>
                  </a:moveTo>
                  <a:lnTo>
                    <a:pt x="9006840" y="2148840"/>
                  </a:lnTo>
                </a:path>
                <a:path w="9615170" h="3223260">
                  <a:moveTo>
                    <a:pt x="4546092" y="2148840"/>
                  </a:moveTo>
                  <a:lnTo>
                    <a:pt x="4885944" y="2148840"/>
                  </a:lnTo>
                </a:path>
                <a:path w="9615170" h="3223260">
                  <a:moveTo>
                    <a:pt x="2302764" y="2148840"/>
                  </a:moveTo>
                  <a:lnTo>
                    <a:pt x="2322576" y="2148840"/>
                  </a:lnTo>
                </a:path>
                <a:path w="9615170" h="3223260">
                  <a:moveTo>
                    <a:pt x="7019544" y="2148840"/>
                  </a:moveTo>
                  <a:lnTo>
                    <a:pt x="7037832" y="2148840"/>
                  </a:lnTo>
                </a:path>
                <a:path w="9615170" h="3223260">
                  <a:moveTo>
                    <a:pt x="5919216" y="2148840"/>
                  </a:moveTo>
                  <a:lnTo>
                    <a:pt x="6260592" y="2148840"/>
                  </a:lnTo>
                </a:path>
                <a:path w="9615170" h="3223260">
                  <a:moveTo>
                    <a:pt x="2990088" y="2148840"/>
                  </a:moveTo>
                  <a:lnTo>
                    <a:pt x="3099816" y="2148840"/>
                  </a:lnTo>
                </a:path>
                <a:path w="9615170" h="3223260">
                  <a:moveTo>
                    <a:pt x="5141976" y="2148840"/>
                  </a:moveTo>
                  <a:lnTo>
                    <a:pt x="5160264" y="2148840"/>
                  </a:lnTo>
                </a:path>
                <a:path w="9615170" h="3223260">
                  <a:moveTo>
                    <a:pt x="8162544" y="2148840"/>
                  </a:moveTo>
                  <a:lnTo>
                    <a:pt x="8321040" y="2148840"/>
                  </a:lnTo>
                </a:path>
                <a:path w="9615170" h="3223260">
                  <a:moveTo>
                    <a:pt x="8392667" y="2148840"/>
                  </a:moveTo>
                  <a:lnTo>
                    <a:pt x="8412480" y="2148840"/>
                  </a:lnTo>
                </a:path>
                <a:path w="9615170" h="3223260">
                  <a:moveTo>
                    <a:pt x="5827776" y="2148840"/>
                  </a:moveTo>
                  <a:lnTo>
                    <a:pt x="5847588" y="2148840"/>
                  </a:lnTo>
                </a:path>
                <a:path w="9615170" h="3223260">
                  <a:moveTo>
                    <a:pt x="3675888" y="2148840"/>
                  </a:moveTo>
                  <a:lnTo>
                    <a:pt x="3787140" y="2148840"/>
                  </a:lnTo>
                </a:path>
                <a:path w="9615170" h="3223260">
                  <a:moveTo>
                    <a:pt x="4271772" y="2148840"/>
                  </a:moveTo>
                  <a:lnTo>
                    <a:pt x="4291584" y="2148840"/>
                  </a:lnTo>
                </a:path>
                <a:path w="9615170" h="3223260">
                  <a:moveTo>
                    <a:pt x="6515100" y="2148840"/>
                  </a:moveTo>
                  <a:lnTo>
                    <a:pt x="6534911" y="2148840"/>
                  </a:lnTo>
                </a:path>
                <a:path w="9615170" h="3223260">
                  <a:moveTo>
                    <a:pt x="3172968" y="2148840"/>
                  </a:moveTo>
                  <a:lnTo>
                    <a:pt x="3512820" y="2148840"/>
                  </a:lnTo>
                </a:path>
                <a:path w="9615170" h="3223260">
                  <a:moveTo>
                    <a:pt x="4363212" y="2148840"/>
                  </a:moveTo>
                  <a:lnTo>
                    <a:pt x="4474464" y="2148840"/>
                  </a:lnTo>
                </a:path>
                <a:path w="9615170" h="3223260">
                  <a:moveTo>
                    <a:pt x="7202424" y="2148840"/>
                  </a:moveTo>
                  <a:lnTo>
                    <a:pt x="7220711" y="2148840"/>
                  </a:lnTo>
                </a:path>
                <a:path w="9615170" h="3223260">
                  <a:moveTo>
                    <a:pt x="1110996" y="2148840"/>
                  </a:moveTo>
                  <a:lnTo>
                    <a:pt x="1452372" y="2148840"/>
                  </a:lnTo>
                </a:path>
                <a:path w="9615170" h="3223260">
                  <a:moveTo>
                    <a:pt x="150875" y="2148840"/>
                  </a:moveTo>
                  <a:lnTo>
                    <a:pt x="170687" y="2148840"/>
                  </a:lnTo>
                </a:path>
                <a:path w="9615170" h="3223260">
                  <a:moveTo>
                    <a:pt x="7888224" y="2148840"/>
                  </a:moveTo>
                  <a:lnTo>
                    <a:pt x="7908036" y="2148840"/>
                  </a:lnTo>
                </a:path>
                <a:path w="9615170" h="3223260">
                  <a:moveTo>
                    <a:pt x="5050536" y="2148840"/>
                  </a:moveTo>
                  <a:lnTo>
                    <a:pt x="5068824" y="2148840"/>
                  </a:lnTo>
                </a:path>
                <a:path w="9615170" h="3223260">
                  <a:moveTo>
                    <a:pt x="2898648" y="2148840"/>
                  </a:moveTo>
                  <a:lnTo>
                    <a:pt x="2916936" y="2148840"/>
                  </a:lnTo>
                </a:path>
                <a:path w="9615170" h="3223260">
                  <a:moveTo>
                    <a:pt x="8575548" y="2148840"/>
                  </a:moveTo>
                  <a:lnTo>
                    <a:pt x="8595360" y="2148840"/>
                  </a:lnTo>
                </a:path>
                <a:path w="9615170" h="3223260">
                  <a:moveTo>
                    <a:pt x="8758428" y="2148840"/>
                  </a:moveTo>
                  <a:lnTo>
                    <a:pt x="8778240" y="2148840"/>
                  </a:lnTo>
                </a:path>
                <a:path w="9615170" h="3223260">
                  <a:moveTo>
                    <a:pt x="1798320" y="2148840"/>
                  </a:moveTo>
                  <a:lnTo>
                    <a:pt x="2139696" y="2148840"/>
                  </a:lnTo>
                </a:path>
                <a:path w="9615170" h="3223260">
                  <a:moveTo>
                    <a:pt x="5736336" y="2148840"/>
                  </a:moveTo>
                  <a:lnTo>
                    <a:pt x="5756147" y="2148840"/>
                  </a:lnTo>
                </a:path>
                <a:path w="9615170" h="3223260">
                  <a:moveTo>
                    <a:pt x="4271772" y="1790700"/>
                  </a:moveTo>
                  <a:lnTo>
                    <a:pt x="4885944" y="1790700"/>
                  </a:lnTo>
                </a:path>
                <a:path w="9615170" h="3223260">
                  <a:moveTo>
                    <a:pt x="150875" y="1790700"/>
                  </a:moveTo>
                  <a:lnTo>
                    <a:pt x="170687" y="1790700"/>
                  </a:lnTo>
                </a:path>
                <a:path w="9615170" h="3223260">
                  <a:moveTo>
                    <a:pt x="7979663" y="1790700"/>
                  </a:moveTo>
                  <a:lnTo>
                    <a:pt x="8321040" y="1790700"/>
                  </a:lnTo>
                </a:path>
                <a:path w="9615170" h="3223260">
                  <a:moveTo>
                    <a:pt x="9354312" y="1790700"/>
                  </a:moveTo>
                  <a:lnTo>
                    <a:pt x="9614916" y="1790700"/>
                  </a:lnTo>
                </a:path>
                <a:path w="9615170" h="3223260">
                  <a:moveTo>
                    <a:pt x="7796784" y="1790700"/>
                  </a:moveTo>
                  <a:lnTo>
                    <a:pt x="7816596" y="1790700"/>
                  </a:lnTo>
                </a:path>
                <a:path w="9615170" h="3223260">
                  <a:moveTo>
                    <a:pt x="8392667" y="1790700"/>
                  </a:moveTo>
                  <a:lnTo>
                    <a:pt x="8412480" y="1790700"/>
                  </a:lnTo>
                </a:path>
                <a:path w="9615170" h="3223260">
                  <a:moveTo>
                    <a:pt x="1110996" y="1790700"/>
                  </a:moveTo>
                  <a:lnTo>
                    <a:pt x="1452372" y="1790700"/>
                  </a:lnTo>
                </a:path>
                <a:path w="9615170" h="3223260">
                  <a:moveTo>
                    <a:pt x="5644895" y="1790700"/>
                  </a:moveTo>
                  <a:lnTo>
                    <a:pt x="5847588" y="1790700"/>
                  </a:lnTo>
                </a:path>
                <a:path w="9615170" h="3223260">
                  <a:moveTo>
                    <a:pt x="8484108" y="1790700"/>
                  </a:moveTo>
                  <a:lnTo>
                    <a:pt x="8503919" y="1790700"/>
                  </a:lnTo>
                </a:path>
                <a:path w="9615170" h="3223260">
                  <a:moveTo>
                    <a:pt x="6606540" y="1790700"/>
                  </a:moveTo>
                  <a:lnTo>
                    <a:pt x="6946392" y="1790700"/>
                  </a:lnTo>
                </a:path>
                <a:path w="9615170" h="3223260">
                  <a:moveTo>
                    <a:pt x="7019544" y="1790700"/>
                  </a:moveTo>
                  <a:lnTo>
                    <a:pt x="7220711" y="1790700"/>
                  </a:lnTo>
                </a:path>
                <a:path w="9615170" h="3223260">
                  <a:moveTo>
                    <a:pt x="3584448" y="1790700"/>
                  </a:moveTo>
                  <a:lnTo>
                    <a:pt x="4200144" y="1790700"/>
                  </a:lnTo>
                </a:path>
                <a:path w="9615170" h="3223260">
                  <a:moveTo>
                    <a:pt x="1524000" y="1790700"/>
                  </a:moveTo>
                  <a:lnTo>
                    <a:pt x="2139696" y="1790700"/>
                  </a:lnTo>
                </a:path>
                <a:path w="9615170" h="3223260">
                  <a:moveTo>
                    <a:pt x="8666988" y="1790700"/>
                  </a:moveTo>
                  <a:lnTo>
                    <a:pt x="9006840" y="1790700"/>
                  </a:lnTo>
                </a:path>
                <a:path w="9615170" h="3223260">
                  <a:moveTo>
                    <a:pt x="9079992" y="1790700"/>
                  </a:moveTo>
                  <a:lnTo>
                    <a:pt x="9281160" y="1790700"/>
                  </a:lnTo>
                </a:path>
                <a:path w="9615170" h="3223260">
                  <a:moveTo>
                    <a:pt x="333756" y="1790700"/>
                  </a:moveTo>
                  <a:lnTo>
                    <a:pt x="353568" y="1790700"/>
                  </a:lnTo>
                </a:path>
                <a:path w="9615170" h="3223260">
                  <a:moveTo>
                    <a:pt x="2898648" y="1790700"/>
                  </a:moveTo>
                  <a:lnTo>
                    <a:pt x="3512820" y="1790700"/>
                  </a:lnTo>
                </a:path>
                <a:path w="9615170" h="3223260">
                  <a:moveTo>
                    <a:pt x="2211324" y="1790700"/>
                  </a:moveTo>
                  <a:lnTo>
                    <a:pt x="2825496" y="1790700"/>
                  </a:lnTo>
                </a:path>
                <a:path w="9615170" h="3223260">
                  <a:moveTo>
                    <a:pt x="4959095" y="1790700"/>
                  </a:moveTo>
                  <a:lnTo>
                    <a:pt x="5573268" y="1790700"/>
                  </a:lnTo>
                </a:path>
                <a:path w="9615170" h="3223260">
                  <a:moveTo>
                    <a:pt x="7888224" y="1790700"/>
                  </a:moveTo>
                  <a:lnTo>
                    <a:pt x="7908036" y="1790700"/>
                  </a:lnTo>
                </a:path>
                <a:path w="9615170" h="3223260">
                  <a:moveTo>
                    <a:pt x="242316" y="1790700"/>
                  </a:moveTo>
                  <a:lnTo>
                    <a:pt x="262128" y="1790700"/>
                  </a:lnTo>
                </a:path>
                <a:path w="9615170" h="3223260">
                  <a:moveTo>
                    <a:pt x="0" y="1790700"/>
                  </a:moveTo>
                  <a:lnTo>
                    <a:pt x="79248" y="1790700"/>
                  </a:lnTo>
                </a:path>
                <a:path w="9615170" h="3223260">
                  <a:moveTo>
                    <a:pt x="7293863" y="1790700"/>
                  </a:moveTo>
                  <a:lnTo>
                    <a:pt x="7633715" y="1790700"/>
                  </a:lnTo>
                </a:path>
                <a:path w="9615170" h="3223260">
                  <a:moveTo>
                    <a:pt x="8575548" y="1790700"/>
                  </a:moveTo>
                  <a:lnTo>
                    <a:pt x="8595360" y="1790700"/>
                  </a:lnTo>
                </a:path>
                <a:path w="9615170" h="3223260">
                  <a:moveTo>
                    <a:pt x="7705344" y="1790700"/>
                  </a:moveTo>
                  <a:lnTo>
                    <a:pt x="7725156" y="1790700"/>
                  </a:lnTo>
                </a:path>
                <a:path w="9615170" h="3223260">
                  <a:moveTo>
                    <a:pt x="5919216" y="1790700"/>
                  </a:moveTo>
                  <a:lnTo>
                    <a:pt x="6260592" y="1790700"/>
                  </a:lnTo>
                </a:path>
                <a:path w="9615170" h="3223260">
                  <a:moveTo>
                    <a:pt x="6332220" y="1790700"/>
                  </a:moveTo>
                  <a:lnTo>
                    <a:pt x="6534911" y="1790700"/>
                  </a:lnTo>
                </a:path>
                <a:path w="9615170" h="3223260">
                  <a:moveTo>
                    <a:pt x="425196" y="1790700"/>
                  </a:moveTo>
                  <a:lnTo>
                    <a:pt x="765048" y="1790700"/>
                  </a:lnTo>
                </a:path>
                <a:path w="9615170" h="3223260">
                  <a:moveTo>
                    <a:pt x="836676" y="1790700"/>
                  </a:moveTo>
                  <a:lnTo>
                    <a:pt x="1039368" y="1790700"/>
                  </a:lnTo>
                </a:path>
                <a:path w="9615170" h="3223260">
                  <a:moveTo>
                    <a:pt x="8392667" y="1432559"/>
                  </a:moveTo>
                  <a:lnTo>
                    <a:pt x="8595360" y="1432559"/>
                  </a:lnTo>
                </a:path>
                <a:path w="9615170" h="3223260">
                  <a:moveTo>
                    <a:pt x="2211324" y="1432559"/>
                  </a:moveTo>
                  <a:lnTo>
                    <a:pt x="2825496" y="1432559"/>
                  </a:lnTo>
                </a:path>
                <a:path w="9615170" h="3223260">
                  <a:moveTo>
                    <a:pt x="150875" y="1432559"/>
                  </a:moveTo>
                  <a:lnTo>
                    <a:pt x="353568" y="1432559"/>
                  </a:lnTo>
                </a:path>
                <a:path w="9615170" h="3223260">
                  <a:moveTo>
                    <a:pt x="4959095" y="1432559"/>
                  </a:moveTo>
                  <a:lnTo>
                    <a:pt x="5573268" y="1432559"/>
                  </a:lnTo>
                </a:path>
                <a:path w="9615170" h="3223260">
                  <a:moveTo>
                    <a:pt x="2898648" y="1432559"/>
                  </a:moveTo>
                  <a:lnTo>
                    <a:pt x="3512820" y="1432559"/>
                  </a:lnTo>
                </a:path>
                <a:path w="9615170" h="3223260">
                  <a:moveTo>
                    <a:pt x="0" y="1432559"/>
                  </a:moveTo>
                  <a:lnTo>
                    <a:pt x="79248" y="1432559"/>
                  </a:lnTo>
                </a:path>
                <a:path w="9615170" h="3223260">
                  <a:moveTo>
                    <a:pt x="7705344" y="1432559"/>
                  </a:moveTo>
                  <a:lnTo>
                    <a:pt x="8321040" y="1432559"/>
                  </a:lnTo>
                </a:path>
                <a:path w="9615170" h="3223260">
                  <a:moveTo>
                    <a:pt x="4271772" y="1432559"/>
                  </a:moveTo>
                  <a:lnTo>
                    <a:pt x="4885944" y="1432559"/>
                  </a:lnTo>
                </a:path>
                <a:path w="9615170" h="3223260">
                  <a:moveTo>
                    <a:pt x="3584448" y="1432559"/>
                  </a:moveTo>
                  <a:lnTo>
                    <a:pt x="4200144" y="1432559"/>
                  </a:lnTo>
                </a:path>
                <a:path w="9615170" h="3223260">
                  <a:moveTo>
                    <a:pt x="8666988" y="1432559"/>
                  </a:moveTo>
                  <a:lnTo>
                    <a:pt x="9006840" y="1432559"/>
                  </a:lnTo>
                </a:path>
                <a:path w="9615170" h="3223260">
                  <a:moveTo>
                    <a:pt x="6332220" y="1432559"/>
                  </a:moveTo>
                  <a:lnTo>
                    <a:pt x="6946392" y="1432559"/>
                  </a:lnTo>
                </a:path>
                <a:path w="9615170" h="3223260">
                  <a:moveTo>
                    <a:pt x="425196" y="1432559"/>
                  </a:moveTo>
                  <a:lnTo>
                    <a:pt x="765048" y="1432559"/>
                  </a:lnTo>
                </a:path>
                <a:path w="9615170" h="3223260">
                  <a:moveTo>
                    <a:pt x="1524000" y="1432559"/>
                  </a:moveTo>
                  <a:lnTo>
                    <a:pt x="2139696" y="1432559"/>
                  </a:lnTo>
                </a:path>
                <a:path w="9615170" h="3223260">
                  <a:moveTo>
                    <a:pt x="836676" y="1432559"/>
                  </a:moveTo>
                  <a:lnTo>
                    <a:pt x="1452372" y="1432559"/>
                  </a:lnTo>
                </a:path>
                <a:path w="9615170" h="3223260">
                  <a:moveTo>
                    <a:pt x="7019544" y="1432559"/>
                  </a:moveTo>
                  <a:lnTo>
                    <a:pt x="7633715" y="1432559"/>
                  </a:lnTo>
                </a:path>
                <a:path w="9615170" h="3223260">
                  <a:moveTo>
                    <a:pt x="9079992" y="1432559"/>
                  </a:moveTo>
                  <a:lnTo>
                    <a:pt x="9614916" y="1432559"/>
                  </a:lnTo>
                </a:path>
                <a:path w="9615170" h="3223260">
                  <a:moveTo>
                    <a:pt x="5644895" y="1432559"/>
                  </a:moveTo>
                  <a:lnTo>
                    <a:pt x="6260592" y="1432559"/>
                  </a:lnTo>
                </a:path>
                <a:path w="9615170" h="3223260">
                  <a:moveTo>
                    <a:pt x="7019544" y="1074419"/>
                  </a:moveTo>
                  <a:lnTo>
                    <a:pt x="7633715" y="1074419"/>
                  </a:lnTo>
                </a:path>
                <a:path w="9615170" h="3223260">
                  <a:moveTo>
                    <a:pt x="150875" y="1074419"/>
                  </a:moveTo>
                  <a:lnTo>
                    <a:pt x="765048" y="1074419"/>
                  </a:lnTo>
                </a:path>
                <a:path w="9615170" h="3223260">
                  <a:moveTo>
                    <a:pt x="4959095" y="1074419"/>
                  </a:moveTo>
                  <a:lnTo>
                    <a:pt x="6260592" y="1074419"/>
                  </a:lnTo>
                </a:path>
                <a:path w="9615170" h="3223260">
                  <a:moveTo>
                    <a:pt x="2211324" y="1074419"/>
                  </a:moveTo>
                  <a:lnTo>
                    <a:pt x="2825496" y="1074419"/>
                  </a:lnTo>
                </a:path>
                <a:path w="9615170" h="3223260">
                  <a:moveTo>
                    <a:pt x="8392667" y="1074419"/>
                  </a:moveTo>
                  <a:lnTo>
                    <a:pt x="9006840" y="1074419"/>
                  </a:lnTo>
                </a:path>
                <a:path w="9615170" h="3223260">
                  <a:moveTo>
                    <a:pt x="4271772" y="1074419"/>
                  </a:moveTo>
                  <a:lnTo>
                    <a:pt x="4885944" y="1074419"/>
                  </a:lnTo>
                </a:path>
                <a:path w="9615170" h="3223260">
                  <a:moveTo>
                    <a:pt x="7705344" y="1074419"/>
                  </a:moveTo>
                  <a:lnTo>
                    <a:pt x="8321040" y="1074419"/>
                  </a:lnTo>
                </a:path>
                <a:path w="9615170" h="3223260">
                  <a:moveTo>
                    <a:pt x="9079992" y="1074419"/>
                  </a:moveTo>
                  <a:lnTo>
                    <a:pt x="9614916" y="1074419"/>
                  </a:lnTo>
                </a:path>
                <a:path w="9615170" h="3223260">
                  <a:moveTo>
                    <a:pt x="836676" y="1074419"/>
                  </a:moveTo>
                  <a:lnTo>
                    <a:pt x="1452372" y="1074419"/>
                  </a:lnTo>
                </a:path>
                <a:path w="9615170" h="3223260">
                  <a:moveTo>
                    <a:pt x="2898648" y="1074419"/>
                  </a:moveTo>
                  <a:lnTo>
                    <a:pt x="3512820" y="1074419"/>
                  </a:lnTo>
                </a:path>
                <a:path w="9615170" h="3223260">
                  <a:moveTo>
                    <a:pt x="3584448" y="1074419"/>
                  </a:moveTo>
                  <a:lnTo>
                    <a:pt x="4200144" y="1074419"/>
                  </a:lnTo>
                </a:path>
                <a:path w="9615170" h="3223260">
                  <a:moveTo>
                    <a:pt x="6332220" y="1074419"/>
                  </a:moveTo>
                  <a:lnTo>
                    <a:pt x="6946392" y="1074419"/>
                  </a:lnTo>
                </a:path>
                <a:path w="9615170" h="3223260">
                  <a:moveTo>
                    <a:pt x="1524000" y="1074419"/>
                  </a:moveTo>
                  <a:lnTo>
                    <a:pt x="2139696" y="1074419"/>
                  </a:lnTo>
                </a:path>
                <a:path w="9615170" h="3223260">
                  <a:moveTo>
                    <a:pt x="0" y="1074419"/>
                  </a:moveTo>
                  <a:lnTo>
                    <a:pt x="79248" y="1074419"/>
                  </a:lnTo>
                </a:path>
                <a:path w="9615170" h="3223260">
                  <a:moveTo>
                    <a:pt x="9079992" y="716279"/>
                  </a:moveTo>
                  <a:lnTo>
                    <a:pt x="9614916" y="716279"/>
                  </a:lnTo>
                </a:path>
                <a:path w="9615170" h="3223260">
                  <a:moveTo>
                    <a:pt x="2898648" y="716279"/>
                  </a:moveTo>
                  <a:lnTo>
                    <a:pt x="3512820" y="716279"/>
                  </a:lnTo>
                </a:path>
                <a:path w="9615170" h="3223260">
                  <a:moveTo>
                    <a:pt x="4959095" y="716279"/>
                  </a:moveTo>
                  <a:lnTo>
                    <a:pt x="6260592" y="716279"/>
                  </a:lnTo>
                </a:path>
                <a:path w="9615170" h="3223260">
                  <a:moveTo>
                    <a:pt x="3584448" y="716279"/>
                  </a:moveTo>
                  <a:lnTo>
                    <a:pt x="4200144" y="716279"/>
                  </a:lnTo>
                </a:path>
                <a:path w="9615170" h="3223260">
                  <a:moveTo>
                    <a:pt x="8392667" y="716279"/>
                  </a:moveTo>
                  <a:lnTo>
                    <a:pt x="9006840" y="716279"/>
                  </a:lnTo>
                </a:path>
                <a:path w="9615170" h="3223260">
                  <a:moveTo>
                    <a:pt x="6332220" y="716279"/>
                  </a:moveTo>
                  <a:lnTo>
                    <a:pt x="6946392" y="716279"/>
                  </a:lnTo>
                </a:path>
                <a:path w="9615170" h="3223260">
                  <a:moveTo>
                    <a:pt x="4271772" y="716279"/>
                  </a:moveTo>
                  <a:lnTo>
                    <a:pt x="4885944" y="716279"/>
                  </a:lnTo>
                </a:path>
                <a:path w="9615170" h="3223260">
                  <a:moveTo>
                    <a:pt x="2211324" y="716279"/>
                  </a:moveTo>
                  <a:lnTo>
                    <a:pt x="2825496" y="716279"/>
                  </a:lnTo>
                </a:path>
                <a:path w="9615170" h="3223260">
                  <a:moveTo>
                    <a:pt x="150875" y="716279"/>
                  </a:moveTo>
                  <a:lnTo>
                    <a:pt x="765048" y="716279"/>
                  </a:lnTo>
                </a:path>
                <a:path w="9615170" h="3223260">
                  <a:moveTo>
                    <a:pt x="7705344" y="716279"/>
                  </a:moveTo>
                  <a:lnTo>
                    <a:pt x="8321040" y="716279"/>
                  </a:lnTo>
                </a:path>
                <a:path w="9615170" h="3223260">
                  <a:moveTo>
                    <a:pt x="7019544" y="716279"/>
                  </a:moveTo>
                  <a:lnTo>
                    <a:pt x="7633715" y="716279"/>
                  </a:lnTo>
                </a:path>
                <a:path w="9615170" h="3223260">
                  <a:moveTo>
                    <a:pt x="0" y="716279"/>
                  </a:moveTo>
                  <a:lnTo>
                    <a:pt x="79248" y="716279"/>
                  </a:lnTo>
                </a:path>
                <a:path w="9615170" h="3223260">
                  <a:moveTo>
                    <a:pt x="1524000" y="716279"/>
                  </a:moveTo>
                  <a:lnTo>
                    <a:pt x="2139696" y="716279"/>
                  </a:lnTo>
                </a:path>
                <a:path w="9615170" h="3223260">
                  <a:moveTo>
                    <a:pt x="836676" y="716279"/>
                  </a:moveTo>
                  <a:lnTo>
                    <a:pt x="1452372" y="716279"/>
                  </a:lnTo>
                </a:path>
                <a:path w="9615170" h="3223260">
                  <a:moveTo>
                    <a:pt x="8392667" y="358139"/>
                  </a:moveTo>
                  <a:lnTo>
                    <a:pt x="9614916" y="358139"/>
                  </a:lnTo>
                </a:path>
                <a:path w="9615170" h="3223260">
                  <a:moveTo>
                    <a:pt x="150875" y="358139"/>
                  </a:moveTo>
                  <a:lnTo>
                    <a:pt x="1452372" y="358139"/>
                  </a:lnTo>
                </a:path>
                <a:path w="9615170" h="3223260">
                  <a:moveTo>
                    <a:pt x="4959095" y="358139"/>
                  </a:moveTo>
                  <a:lnTo>
                    <a:pt x="6260592" y="358139"/>
                  </a:lnTo>
                </a:path>
                <a:path w="9615170" h="3223260">
                  <a:moveTo>
                    <a:pt x="1524000" y="358139"/>
                  </a:moveTo>
                  <a:lnTo>
                    <a:pt x="4200144" y="358139"/>
                  </a:lnTo>
                </a:path>
                <a:path w="9615170" h="3223260">
                  <a:moveTo>
                    <a:pt x="4271772" y="358139"/>
                  </a:moveTo>
                  <a:lnTo>
                    <a:pt x="4885944" y="358139"/>
                  </a:lnTo>
                </a:path>
                <a:path w="9615170" h="3223260">
                  <a:moveTo>
                    <a:pt x="7019544" y="358139"/>
                  </a:moveTo>
                  <a:lnTo>
                    <a:pt x="7633715" y="358139"/>
                  </a:lnTo>
                </a:path>
                <a:path w="9615170" h="3223260">
                  <a:moveTo>
                    <a:pt x="7705344" y="358139"/>
                  </a:moveTo>
                  <a:lnTo>
                    <a:pt x="8321040" y="358139"/>
                  </a:lnTo>
                </a:path>
                <a:path w="9615170" h="3223260">
                  <a:moveTo>
                    <a:pt x="0" y="358139"/>
                  </a:moveTo>
                  <a:lnTo>
                    <a:pt x="79248" y="358139"/>
                  </a:lnTo>
                </a:path>
                <a:path w="9615170" h="3223260">
                  <a:moveTo>
                    <a:pt x="6332220" y="358139"/>
                  </a:moveTo>
                  <a:lnTo>
                    <a:pt x="6946392" y="358139"/>
                  </a:lnTo>
                </a:path>
                <a:path w="9615170" h="3223260">
                  <a:moveTo>
                    <a:pt x="0" y="0"/>
                  </a:moveTo>
                  <a:lnTo>
                    <a:pt x="79248" y="0"/>
                  </a:lnTo>
                </a:path>
                <a:path w="9615170" h="3223260">
                  <a:moveTo>
                    <a:pt x="8392667" y="0"/>
                  </a:moveTo>
                  <a:lnTo>
                    <a:pt x="9614916" y="0"/>
                  </a:lnTo>
                </a:path>
                <a:path w="9615170" h="3223260">
                  <a:moveTo>
                    <a:pt x="7705344" y="0"/>
                  </a:moveTo>
                  <a:lnTo>
                    <a:pt x="8321040" y="0"/>
                  </a:lnTo>
                </a:path>
                <a:path w="9615170" h="3223260">
                  <a:moveTo>
                    <a:pt x="150875" y="0"/>
                  </a:moveTo>
                  <a:lnTo>
                    <a:pt x="7633715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67712" y="890015"/>
              <a:ext cx="9001125" cy="3369945"/>
            </a:xfrm>
            <a:custGeom>
              <a:avLst/>
              <a:gdLst/>
              <a:ahLst/>
              <a:cxnLst/>
              <a:rect l="l" t="t" r="r" b="b"/>
              <a:pathLst>
                <a:path w="9001125" h="3369945">
                  <a:moveTo>
                    <a:pt x="71628" y="54864"/>
                  </a:moveTo>
                  <a:lnTo>
                    <a:pt x="0" y="54864"/>
                  </a:lnTo>
                  <a:lnTo>
                    <a:pt x="0" y="3369564"/>
                  </a:lnTo>
                  <a:lnTo>
                    <a:pt x="71628" y="3369564"/>
                  </a:lnTo>
                  <a:lnTo>
                    <a:pt x="71628" y="54864"/>
                  </a:lnTo>
                  <a:close/>
                </a:path>
                <a:path w="9001125" h="3369945">
                  <a:moveTo>
                    <a:pt x="757428" y="574548"/>
                  </a:moveTo>
                  <a:lnTo>
                    <a:pt x="685800" y="574548"/>
                  </a:lnTo>
                  <a:lnTo>
                    <a:pt x="685800" y="3369564"/>
                  </a:lnTo>
                  <a:lnTo>
                    <a:pt x="757428" y="3369564"/>
                  </a:lnTo>
                  <a:lnTo>
                    <a:pt x="757428" y="574548"/>
                  </a:lnTo>
                  <a:close/>
                </a:path>
                <a:path w="9001125" h="3369945">
                  <a:moveTo>
                    <a:pt x="1444752" y="470916"/>
                  </a:moveTo>
                  <a:lnTo>
                    <a:pt x="1373124" y="470916"/>
                  </a:lnTo>
                  <a:lnTo>
                    <a:pt x="1373124" y="3369564"/>
                  </a:lnTo>
                  <a:lnTo>
                    <a:pt x="1444752" y="3369564"/>
                  </a:lnTo>
                  <a:lnTo>
                    <a:pt x="1444752" y="470916"/>
                  </a:lnTo>
                  <a:close/>
                </a:path>
                <a:path w="9001125" h="3369945">
                  <a:moveTo>
                    <a:pt x="2132076" y="533412"/>
                  </a:moveTo>
                  <a:lnTo>
                    <a:pt x="2060448" y="533412"/>
                  </a:lnTo>
                  <a:lnTo>
                    <a:pt x="2060448" y="3369564"/>
                  </a:lnTo>
                  <a:lnTo>
                    <a:pt x="2132076" y="3369564"/>
                  </a:lnTo>
                  <a:lnTo>
                    <a:pt x="2132076" y="533412"/>
                  </a:lnTo>
                  <a:close/>
                </a:path>
                <a:path w="9001125" h="3369945">
                  <a:moveTo>
                    <a:pt x="2819400" y="550164"/>
                  </a:moveTo>
                  <a:lnTo>
                    <a:pt x="2746248" y="550164"/>
                  </a:lnTo>
                  <a:lnTo>
                    <a:pt x="2746248" y="3369564"/>
                  </a:lnTo>
                  <a:lnTo>
                    <a:pt x="2819400" y="3369564"/>
                  </a:lnTo>
                  <a:lnTo>
                    <a:pt x="2819400" y="550164"/>
                  </a:lnTo>
                  <a:close/>
                </a:path>
                <a:path w="9001125" h="3369945">
                  <a:moveTo>
                    <a:pt x="3505200" y="580644"/>
                  </a:moveTo>
                  <a:lnTo>
                    <a:pt x="3433572" y="580644"/>
                  </a:lnTo>
                  <a:lnTo>
                    <a:pt x="3433572" y="3369564"/>
                  </a:lnTo>
                  <a:lnTo>
                    <a:pt x="3505200" y="3369564"/>
                  </a:lnTo>
                  <a:lnTo>
                    <a:pt x="3505200" y="580644"/>
                  </a:lnTo>
                  <a:close/>
                </a:path>
                <a:path w="9001125" h="3369945">
                  <a:moveTo>
                    <a:pt x="4192524" y="382536"/>
                  </a:moveTo>
                  <a:lnTo>
                    <a:pt x="4120896" y="382536"/>
                  </a:lnTo>
                  <a:lnTo>
                    <a:pt x="4120896" y="3369564"/>
                  </a:lnTo>
                  <a:lnTo>
                    <a:pt x="4192524" y="3369564"/>
                  </a:lnTo>
                  <a:lnTo>
                    <a:pt x="4192524" y="382536"/>
                  </a:lnTo>
                  <a:close/>
                </a:path>
                <a:path w="9001125" h="3369945">
                  <a:moveTo>
                    <a:pt x="4879835" y="411480"/>
                  </a:moveTo>
                  <a:lnTo>
                    <a:pt x="4806696" y="411480"/>
                  </a:lnTo>
                  <a:lnTo>
                    <a:pt x="4806696" y="3369564"/>
                  </a:lnTo>
                  <a:lnTo>
                    <a:pt x="4879835" y="3369564"/>
                  </a:lnTo>
                  <a:lnTo>
                    <a:pt x="4879835" y="411480"/>
                  </a:lnTo>
                  <a:close/>
                </a:path>
                <a:path w="9001125" h="3369945">
                  <a:moveTo>
                    <a:pt x="5565648" y="1252728"/>
                  </a:moveTo>
                  <a:lnTo>
                    <a:pt x="5494020" y="1252728"/>
                  </a:lnTo>
                  <a:lnTo>
                    <a:pt x="5494020" y="3369564"/>
                  </a:lnTo>
                  <a:lnTo>
                    <a:pt x="5565648" y="3369564"/>
                  </a:lnTo>
                  <a:lnTo>
                    <a:pt x="5565648" y="1252728"/>
                  </a:lnTo>
                  <a:close/>
                </a:path>
                <a:path w="9001125" h="3369945">
                  <a:moveTo>
                    <a:pt x="6252972" y="275844"/>
                  </a:moveTo>
                  <a:lnTo>
                    <a:pt x="6181344" y="275844"/>
                  </a:lnTo>
                  <a:lnTo>
                    <a:pt x="6181344" y="3369564"/>
                  </a:lnTo>
                  <a:lnTo>
                    <a:pt x="6252972" y="3369564"/>
                  </a:lnTo>
                  <a:lnTo>
                    <a:pt x="6252972" y="275844"/>
                  </a:lnTo>
                  <a:close/>
                </a:path>
                <a:path w="9001125" h="3369945">
                  <a:moveTo>
                    <a:pt x="6940296" y="333756"/>
                  </a:moveTo>
                  <a:lnTo>
                    <a:pt x="6867144" y="333756"/>
                  </a:lnTo>
                  <a:lnTo>
                    <a:pt x="6867144" y="3369564"/>
                  </a:lnTo>
                  <a:lnTo>
                    <a:pt x="6940296" y="3369564"/>
                  </a:lnTo>
                  <a:lnTo>
                    <a:pt x="6940296" y="333756"/>
                  </a:lnTo>
                  <a:close/>
                </a:path>
                <a:path w="9001125" h="3369945">
                  <a:moveTo>
                    <a:pt x="7626096" y="0"/>
                  </a:moveTo>
                  <a:lnTo>
                    <a:pt x="7554468" y="0"/>
                  </a:lnTo>
                  <a:lnTo>
                    <a:pt x="7554468" y="3369564"/>
                  </a:lnTo>
                  <a:lnTo>
                    <a:pt x="7626096" y="3369564"/>
                  </a:lnTo>
                  <a:lnTo>
                    <a:pt x="7626096" y="0"/>
                  </a:lnTo>
                  <a:close/>
                </a:path>
                <a:path w="9001125" h="3369945">
                  <a:moveTo>
                    <a:pt x="8313420" y="67056"/>
                  </a:moveTo>
                  <a:lnTo>
                    <a:pt x="8241792" y="67056"/>
                  </a:lnTo>
                  <a:lnTo>
                    <a:pt x="8241792" y="3369564"/>
                  </a:lnTo>
                  <a:lnTo>
                    <a:pt x="8313420" y="3369564"/>
                  </a:lnTo>
                  <a:lnTo>
                    <a:pt x="8313420" y="67056"/>
                  </a:lnTo>
                  <a:close/>
                </a:path>
                <a:path w="9001125" h="3369945">
                  <a:moveTo>
                    <a:pt x="9000744" y="534936"/>
                  </a:moveTo>
                  <a:lnTo>
                    <a:pt x="8927592" y="534936"/>
                  </a:lnTo>
                  <a:lnTo>
                    <a:pt x="8927592" y="3369564"/>
                  </a:lnTo>
                  <a:lnTo>
                    <a:pt x="9000744" y="3369564"/>
                  </a:lnTo>
                  <a:lnTo>
                    <a:pt x="9000744" y="534936"/>
                  </a:lnTo>
                  <a:close/>
                </a:path>
              </a:pathLst>
            </a:custGeom>
            <a:solidFill>
              <a:srgbClr val="4470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59152" y="2581655"/>
              <a:ext cx="9001125" cy="1678305"/>
            </a:xfrm>
            <a:custGeom>
              <a:avLst/>
              <a:gdLst/>
              <a:ahLst/>
              <a:cxnLst/>
              <a:rect l="l" t="t" r="r" b="b"/>
              <a:pathLst>
                <a:path w="9001125" h="1678304">
                  <a:moveTo>
                    <a:pt x="71615" y="0"/>
                  </a:moveTo>
                  <a:lnTo>
                    <a:pt x="0" y="0"/>
                  </a:lnTo>
                  <a:lnTo>
                    <a:pt x="0" y="1677924"/>
                  </a:lnTo>
                  <a:lnTo>
                    <a:pt x="71615" y="1677924"/>
                  </a:lnTo>
                  <a:lnTo>
                    <a:pt x="71615" y="0"/>
                  </a:lnTo>
                  <a:close/>
                </a:path>
                <a:path w="9001125" h="1678304">
                  <a:moveTo>
                    <a:pt x="757415" y="355092"/>
                  </a:moveTo>
                  <a:lnTo>
                    <a:pt x="685800" y="355092"/>
                  </a:lnTo>
                  <a:lnTo>
                    <a:pt x="685800" y="1677924"/>
                  </a:lnTo>
                  <a:lnTo>
                    <a:pt x="757415" y="1677924"/>
                  </a:lnTo>
                  <a:lnTo>
                    <a:pt x="757415" y="355092"/>
                  </a:lnTo>
                  <a:close/>
                </a:path>
                <a:path w="9001125" h="1678304">
                  <a:moveTo>
                    <a:pt x="1444752" y="480072"/>
                  </a:moveTo>
                  <a:lnTo>
                    <a:pt x="1373124" y="480072"/>
                  </a:lnTo>
                  <a:lnTo>
                    <a:pt x="1373124" y="1677924"/>
                  </a:lnTo>
                  <a:lnTo>
                    <a:pt x="1444752" y="1677924"/>
                  </a:lnTo>
                  <a:lnTo>
                    <a:pt x="1444752" y="480072"/>
                  </a:lnTo>
                  <a:close/>
                </a:path>
                <a:path w="9001125" h="1678304">
                  <a:moveTo>
                    <a:pt x="2132076" y="425196"/>
                  </a:moveTo>
                  <a:lnTo>
                    <a:pt x="2060448" y="425196"/>
                  </a:lnTo>
                  <a:lnTo>
                    <a:pt x="2060448" y="1677924"/>
                  </a:lnTo>
                  <a:lnTo>
                    <a:pt x="2132076" y="1677924"/>
                  </a:lnTo>
                  <a:lnTo>
                    <a:pt x="2132076" y="425196"/>
                  </a:lnTo>
                  <a:close/>
                </a:path>
                <a:path w="9001125" h="1678304">
                  <a:moveTo>
                    <a:pt x="2819400" y="571500"/>
                  </a:moveTo>
                  <a:lnTo>
                    <a:pt x="2746248" y="571500"/>
                  </a:lnTo>
                  <a:lnTo>
                    <a:pt x="2746248" y="1677924"/>
                  </a:lnTo>
                  <a:lnTo>
                    <a:pt x="2819400" y="1677924"/>
                  </a:lnTo>
                  <a:lnTo>
                    <a:pt x="2819400" y="571500"/>
                  </a:lnTo>
                  <a:close/>
                </a:path>
                <a:path w="9001125" h="1678304">
                  <a:moveTo>
                    <a:pt x="3505200" y="499872"/>
                  </a:moveTo>
                  <a:lnTo>
                    <a:pt x="3433572" y="499872"/>
                  </a:lnTo>
                  <a:lnTo>
                    <a:pt x="3433572" y="1677924"/>
                  </a:lnTo>
                  <a:lnTo>
                    <a:pt x="3505200" y="1677924"/>
                  </a:lnTo>
                  <a:lnTo>
                    <a:pt x="3505200" y="499872"/>
                  </a:lnTo>
                  <a:close/>
                </a:path>
                <a:path w="9001125" h="1678304">
                  <a:moveTo>
                    <a:pt x="4192524" y="405384"/>
                  </a:moveTo>
                  <a:lnTo>
                    <a:pt x="4120896" y="405384"/>
                  </a:lnTo>
                  <a:lnTo>
                    <a:pt x="4120896" y="1677924"/>
                  </a:lnTo>
                  <a:lnTo>
                    <a:pt x="4192524" y="1677924"/>
                  </a:lnTo>
                  <a:lnTo>
                    <a:pt x="4192524" y="405384"/>
                  </a:lnTo>
                  <a:close/>
                </a:path>
                <a:path w="9001125" h="1678304">
                  <a:moveTo>
                    <a:pt x="4879835" y="446532"/>
                  </a:moveTo>
                  <a:lnTo>
                    <a:pt x="4806696" y="446532"/>
                  </a:lnTo>
                  <a:lnTo>
                    <a:pt x="4806696" y="1677924"/>
                  </a:lnTo>
                  <a:lnTo>
                    <a:pt x="4879835" y="1677924"/>
                  </a:lnTo>
                  <a:lnTo>
                    <a:pt x="4879835" y="446532"/>
                  </a:lnTo>
                  <a:close/>
                </a:path>
                <a:path w="9001125" h="1678304">
                  <a:moveTo>
                    <a:pt x="5565648" y="368808"/>
                  </a:moveTo>
                  <a:lnTo>
                    <a:pt x="5494020" y="368808"/>
                  </a:lnTo>
                  <a:lnTo>
                    <a:pt x="5494020" y="1677924"/>
                  </a:lnTo>
                  <a:lnTo>
                    <a:pt x="5565648" y="1677924"/>
                  </a:lnTo>
                  <a:lnTo>
                    <a:pt x="5565648" y="368808"/>
                  </a:lnTo>
                  <a:close/>
                </a:path>
                <a:path w="9001125" h="1678304">
                  <a:moveTo>
                    <a:pt x="6252972" y="284988"/>
                  </a:moveTo>
                  <a:lnTo>
                    <a:pt x="6181344" y="284988"/>
                  </a:lnTo>
                  <a:lnTo>
                    <a:pt x="6181344" y="1677924"/>
                  </a:lnTo>
                  <a:lnTo>
                    <a:pt x="6252972" y="1677924"/>
                  </a:lnTo>
                  <a:lnTo>
                    <a:pt x="6252972" y="284988"/>
                  </a:lnTo>
                  <a:close/>
                </a:path>
                <a:path w="9001125" h="1678304">
                  <a:moveTo>
                    <a:pt x="6940296" y="345948"/>
                  </a:moveTo>
                  <a:lnTo>
                    <a:pt x="6867144" y="345948"/>
                  </a:lnTo>
                  <a:lnTo>
                    <a:pt x="6867144" y="1677924"/>
                  </a:lnTo>
                  <a:lnTo>
                    <a:pt x="6940296" y="1677924"/>
                  </a:lnTo>
                  <a:lnTo>
                    <a:pt x="6940296" y="345948"/>
                  </a:lnTo>
                  <a:close/>
                </a:path>
                <a:path w="9001125" h="1678304">
                  <a:moveTo>
                    <a:pt x="7626096" y="73152"/>
                  </a:moveTo>
                  <a:lnTo>
                    <a:pt x="7554468" y="73152"/>
                  </a:lnTo>
                  <a:lnTo>
                    <a:pt x="7554468" y="1677924"/>
                  </a:lnTo>
                  <a:lnTo>
                    <a:pt x="7626096" y="1677924"/>
                  </a:lnTo>
                  <a:lnTo>
                    <a:pt x="7626096" y="73152"/>
                  </a:lnTo>
                  <a:close/>
                </a:path>
                <a:path w="9001125" h="1678304">
                  <a:moveTo>
                    <a:pt x="8313420" y="27432"/>
                  </a:moveTo>
                  <a:lnTo>
                    <a:pt x="8241792" y="27432"/>
                  </a:lnTo>
                  <a:lnTo>
                    <a:pt x="8241792" y="1677924"/>
                  </a:lnTo>
                  <a:lnTo>
                    <a:pt x="8313420" y="1677924"/>
                  </a:lnTo>
                  <a:lnTo>
                    <a:pt x="8313420" y="27432"/>
                  </a:lnTo>
                  <a:close/>
                </a:path>
                <a:path w="9001125" h="1678304">
                  <a:moveTo>
                    <a:pt x="9000744" y="396240"/>
                  </a:moveTo>
                  <a:lnTo>
                    <a:pt x="8927592" y="396240"/>
                  </a:lnTo>
                  <a:lnTo>
                    <a:pt x="8927592" y="1677924"/>
                  </a:lnTo>
                  <a:lnTo>
                    <a:pt x="9000744" y="1677924"/>
                  </a:lnTo>
                  <a:lnTo>
                    <a:pt x="9000744" y="396240"/>
                  </a:lnTo>
                  <a:close/>
                </a:path>
              </a:pathLst>
            </a:custGeom>
            <a:solidFill>
              <a:srgbClr val="EB7B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50592" y="2506979"/>
              <a:ext cx="9001125" cy="1752600"/>
            </a:xfrm>
            <a:custGeom>
              <a:avLst/>
              <a:gdLst/>
              <a:ahLst/>
              <a:cxnLst/>
              <a:rect l="l" t="t" r="r" b="b"/>
              <a:pathLst>
                <a:path w="9001125" h="1752600">
                  <a:moveTo>
                    <a:pt x="71628" y="0"/>
                  </a:moveTo>
                  <a:lnTo>
                    <a:pt x="0" y="0"/>
                  </a:lnTo>
                  <a:lnTo>
                    <a:pt x="0" y="1752600"/>
                  </a:lnTo>
                  <a:lnTo>
                    <a:pt x="71628" y="1752600"/>
                  </a:lnTo>
                  <a:lnTo>
                    <a:pt x="71628" y="0"/>
                  </a:lnTo>
                  <a:close/>
                </a:path>
                <a:path w="9001125" h="1752600">
                  <a:moveTo>
                    <a:pt x="757428" y="429768"/>
                  </a:moveTo>
                  <a:lnTo>
                    <a:pt x="685800" y="429768"/>
                  </a:lnTo>
                  <a:lnTo>
                    <a:pt x="685800" y="1752600"/>
                  </a:lnTo>
                  <a:lnTo>
                    <a:pt x="757428" y="1752600"/>
                  </a:lnTo>
                  <a:lnTo>
                    <a:pt x="757428" y="429768"/>
                  </a:lnTo>
                  <a:close/>
                </a:path>
                <a:path w="9001125" h="1752600">
                  <a:moveTo>
                    <a:pt x="1444739" y="588264"/>
                  </a:moveTo>
                  <a:lnTo>
                    <a:pt x="1373124" y="588264"/>
                  </a:lnTo>
                  <a:lnTo>
                    <a:pt x="1373124" y="1752600"/>
                  </a:lnTo>
                  <a:lnTo>
                    <a:pt x="1444739" y="1752600"/>
                  </a:lnTo>
                  <a:lnTo>
                    <a:pt x="1444739" y="588264"/>
                  </a:lnTo>
                  <a:close/>
                </a:path>
                <a:path w="9001125" h="1752600">
                  <a:moveTo>
                    <a:pt x="2132076" y="551700"/>
                  </a:moveTo>
                  <a:lnTo>
                    <a:pt x="2060448" y="551700"/>
                  </a:lnTo>
                  <a:lnTo>
                    <a:pt x="2060448" y="1752600"/>
                  </a:lnTo>
                  <a:lnTo>
                    <a:pt x="2132076" y="1752600"/>
                  </a:lnTo>
                  <a:lnTo>
                    <a:pt x="2132076" y="551700"/>
                  </a:lnTo>
                  <a:close/>
                </a:path>
                <a:path w="9001125" h="1752600">
                  <a:moveTo>
                    <a:pt x="2819400" y="684276"/>
                  </a:moveTo>
                  <a:lnTo>
                    <a:pt x="2746248" y="684276"/>
                  </a:lnTo>
                  <a:lnTo>
                    <a:pt x="2746248" y="1752600"/>
                  </a:lnTo>
                  <a:lnTo>
                    <a:pt x="2819400" y="1752600"/>
                  </a:lnTo>
                  <a:lnTo>
                    <a:pt x="2819400" y="684276"/>
                  </a:lnTo>
                  <a:close/>
                </a:path>
                <a:path w="9001125" h="1752600">
                  <a:moveTo>
                    <a:pt x="3505200" y="1348740"/>
                  </a:moveTo>
                  <a:lnTo>
                    <a:pt x="3433572" y="1348740"/>
                  </a:lnTo>
                  <a:lnTo>
                    <a:pt x="3433572" y="1752600"/>
                  </a:lnTo>
                  <a:lnTo>
                    <a:pt x="3505200" y="1752600"/>
                  </a:lnTo>
                  <a:lnTo>
                    <a:pt x="3505200" y="1348740"/>
                  </a:lnTo>
                  <a:close/>
                </a:path>
                <a:path w="9001125" h="1752600">
                  <a:moveTo>
                    <a:pt x="4192524" y="963168"/>
                  </a:moveTo>
                  <a:lnTo>
                    <a:pt x="4120896" y="963168"/>
                  </a:lnTo>
                  <a:lnTo>
                    <a:pt x="4120896" y="1752600"/>
                  </a:lnTo>
                  <a:lnTo>
                    <a:pt x="4192524" y="1752600"/>
                  </a:lnTo>
                  <a:lnTo>
                    <a:pt x="4192524" y="963168"/>
                  </a:lnTo>
                  <a:close/>
                </a:path>
                <a:path w="9001125" h="1752600">
                  <a:moveTo>
                    <a:pt x="4879848" y="576072"/>
                  </a:moveTo>
                  <a:lnTo>
                    <a:pt x="4806696" y="576072"/>
                  </a:lnTo>
                  <a:lnTo>
                    <a:pt x="4806696" y="1752600"/>
                  </a:lnTo>
                  <a:lnTo>
                    <a:pt x="4879848" y="1752600"/>
                  </a:lnTo>
                  <a:lnTo>
                    <a:pt x="4879848" y="576072"/>
                  </a:lnTo>
                  <a:close/>
                </a:path>
                <a:path w="9001125" h="1752600">
                  <a:moveTo>
                    <a:pt x="5565635" y="501396"/>
                  </a:moveTo>
                  <a:lnTo>
                    <a:pt x="5494020" y="501396"/>
                  </a:lnTo>
                  <a:lnTo>
                    <a:pt x="5494020" y="1752600"/>
                  </a:lnTo>
                  <a:lnTo>
                    <a:pt x="5565635" y="1752600"/>
                  </a:lnTo>
                  <a:lnTo>
                    <a:pt x="5565635" y="501396"/>
                  </a:lnTo>
                  <a:close/>
                </a:path>
                <a:path w="9001125" h="1752600">
                  <a:moveTo>
                    <a:pt x="6252959" y="370332"/>
                  </a:moveTo>
                  <a:lnTo>
                    <a:pt x="6181344" y="370332"/>
                  </a:lnTo>
                  <a:lnTo>
                    <a:pt x="6181344" y="1752600"/>
                  </a:lnTo>
                  <a:lnTo>
                    <a:pt x="6252959" y="1752600"/>
                  </a:lnTo>
                  <a:lnTo>
                    <a:pt x="6252959" y="370332"/>
                  </a:lnTo>
                  <a:close/>
                </a:path>
                <a:path w="9001125" h="1752600">
                  <a:moveTo>
                    <a:pt x="6940283" y="443484"/>
                  </a:moveTo>
                  <a:lnTo>
                    <a:pt x="6867144" y="443484"/>
                  </a:lnTo>
                  <a:lnTo>
                    <a:pt x="6867144" y="1752600"/>
                  </a:lnTo>
                  <a:lnTo>
                    <a:pt x="6940283" y="1752600"/>
                  </a:lnTo>
                  <a:lnTo>
                    <a:pt x="6940283" y="443484"/>
                  </a:lnTo>
                  <a:close/>
                </a:path>
                <a:path w="9001125" h="1752600">
                  <a:moveTo>
                    <a:pt x="7626083" y="230124"/>
                  </a:moveTo>
                  <a:lnTo>
                    <a:pt x="7554468" y="230124"/>
                  </a:lnTo>
                  <a:lnTo>
                    <a:pt x="7554468" y="1752600"/>
                  </a:lnTo>
                  <a:lnTo>
                    <a:pt x="7626083" y="1752600"/>
                  </a:lnTo>
                  <a:lnTo>
                    <a:pt x="7626083" y="230124"/>
                  </a:lnTo>
                  <a:close/>
                </a:path>
                <a:path w="9001125" h="1752600">
                  <a:moveTo>
                    <a:pt x="8313420" y="3048"/>
                  </a:moveTo>
                  <a:lnTo>
                    <a:pt x="8241792" y="3048"/>
                  </a:lnTo>
                  <a:lnTo>
                    <a:pt x="8241792" y="1752600"/>
                  </a:lnTo>
                  <a:lnTo>
                    <a:pt x="8313420" y="1752600"/>
                  </a:lnTo>
                  <a:lnTo>
                    <a:pt x="8313420" y="3048"/>
                  </a:lnTo>
                  <a:close/>
                </a:path>
                <a:path w="9001125" h="1752600">
                  <a:moveTo>
                    <a:pt x="9000744" y="466344"/>
                  </a:moveTo>
                  <a:lnTo>
                    <a:pt x="8927592" y="466344"/>
                  </a:lnTo>
                  <a:lnTo>
                    <a:pt x="8927592" y="1752600"/>
                  </a:lnTo>
                  <a:lnTo>
                    <a:pt x="9000744" y="1752600"/>
                  </a:lnTo>
                  <a:lnTo>
                    <a:pt x="9000744" y="466344"/>
                  </a:lnTo>
                  <a:close/>
                </a:path>
              </a:pathLst>
            </a:custGeom>
            <a:solidFill>
              <a:srgbClr val="A3A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42032" y="2150363"/>
              <a:ext cx="9001125" cy="2109470"/>
            </a:xfrm>
            <a:custGeom>
              <a:avLst/>
              <a:gdLst/>
              <a:ahLst/>
              <a:cxnLst/>
              <a:rect l="l" t="t" r="r" b="b"/>
              <a:pathLst>
                <a:path w="9001125" h="2109470">
                  <a:moveTo>
                    <a:pt x="71615" y="85344"/>
                  </a:moveTo>
                  <a:lnTo>
                    <a:pt x="0" y="85344"/>
                  </a:lnTo>
                  <a:lnTo>
                    <a:pt x="0" y="2109216"/>
                  </a:lnTo>
                  <a:lnTo>
                    <a:pt x="71615" y="2109216"/>
                  </a:lnTo>
                  <a:lnTo>
                    <a:pt x="71615" y="85344"/>
                  </a:lnTo>
                  <a:close/>
                </a:path>
                <a:path w="9001125" h="2109470">
                  <a:moveTo>
                    <a:pt x="757428" y="550164"/>
                  </a:moveTo>
                  <a:lnTo>
                    <a:pt x="685800" y="550164"/>
                  </a:lnTo>
                  <a:lnTo>
                    <a:pt x="685800" y="2109216"/>
                  </a:lnTo>
                  <a:lnTo>
                    <a:pt x="757428" y="2109216"/>
                  </a:lnTo>
                  <a:lnTo>
                    <a:pt x="757428" y="550164"/>
                  </a:lnTo>
                  <a:close/>
                </a:path>
                <a:path w="9001125" h="2109470">
                  <a:moveTo>
                    <a:pt x="1444739" y="763524"/>
                  </a:moveTo>
                  <a:lnTo>
                    <a:pt x="1373124" y="763524"/>
                  </a:lnTo>
                  <a:lnTo>
                    <a:pt x="1373124" y="2109216"/>
                  </a:lnTo>
                  <a:lnTo>
                    <a:pt x="1444739" y="2109216"/>
                  </a:lnTo>
                  <a:lnTo>
                    <a:pt x="1444739" y="763524"/>
                  </a:lnTo>
                  <a:close/>
                </a:path>
                <a:path w="9001125" h="2109470">
                  <a:moveTo>
                    <a:pt x="2132063" y="839724"/>
                  </a:moveTo>
                  <a:lnTo>
                    <a:pt x="2060448" y="839724"/>
                  </a:lnTo>
                  <a:lnTo>
                    <a:pt x="2060448" y="2109216"/>
                  </a:lnTo>
                  <a:lnTo>
                    <a:pt x="2132063" y="2109216"/>
                  </a:lnTo>
                  <a:lnTo>
                    <a:pt x="2132063" y="839724"/>
                  </a:lnTo>
                  <a:close/>
                </a:path>
                <a:path w="9001125" h="2109470">
                  <a:moveTo>
                    <a:pt x="2819387" y="995172"/>
                  </a:moveTo>
                  <a:lnTo>
                    <a:pt x="2746248" y="995172"/>
                  </a:lnTo>
                  <a:lnTo>
                    <a:pt x="2746248" y="2109216"/>
                  </a:lnTo>
                  <a:lnTo>
                    <a:pt x="2819387" y="2109216"/>
                  </a:lnTo>
                  <a:lnTo>
                    <a:pt x="2819387" y="995172"/>
                  </a:lnTo>
                  <a:close/>
                </a:path>
                <a:path w="9001125" h="2109470">
                  <a:moveTo>
                    <a:pt x="3505187" y="842772"/>
                  </a:moveTo>
                  <a:lnTo>
                    <a:pt x="3433572" y="842772"/>
                  </a:lnTo>
                  <a:lnTo>
                    <a:pt x="3433572" y="2109216"/>
                  </a:lnTo>
                  <a:lnTo>
                    <a:pt x="3505187" y="2109216"/>
                  </a:lnTo>
                  <a:lnTo>
                    <a:pt x="3505187" y="842772"/>
                  </a:lnTo>
                  <a:close/>
                </a:path>
                <a:path w="9001125" h="2109470">
                  <a:moveTo>
                    <a:pt x="4192524" y="762000"/>
                  </a:moveTo>
                  <a:lnTo>
                    <a:pt x="4120896" y="762000"/>
                  </a:lnTo>
                  <a:lnTo>
                    <a:pt x="4120896" y="2109216"/>
                  </a:lnTo>
                  <a:lnTo>
                    <a:pt x="4192524" y="2109216"/>
                  </a:lnTo>
                  <a:lnTo>
                    <a:pt x="4192524" y="762000"/>
                  </a:lnTo>
                  <a:close/>
                </a:path>
                <a:path w="9001125" h="2109470">
                  <a:moveTo>
                    <a:pt x="4879848" y="758964"/>
                  </a:moveTo>
                  <a:lnTo>
                    <a:pt x="4806696" y="758964"/>
                  </a:lnTo>
                  <a:lnTo>
                    <a:pt x="4806696" y="2109216"/>
                  </a:lnTo>
                  <a:lnTo>
                    <a:pt x="4879848" y="2109216"/>
                  </a:lnTo>
                  <a:lnTo>
                    <a:pt x="4879848" y="758964"/>
                  </a:lnTo>
                  <a:close/>
                </a:path>
                <a:path w="9001125" h="2109470">
                  <a:moveTo>
                    <a:pt x="5565648" y="649224"/>
                  </a:moveTo>
                  <a:lnTo>
                    <a:pt x="5494020" y="649224"/>
                  </a:lnTo>
                  <a:lnTo>
                    <a:pt x="5494020" y="2109216"/>
                  </a:lnTo>
                  <a:lnTo>
                    <a:pt x="5565648" y="2109216"/>
                  </a:lnTo>
                  <a:lnTo>
                    <a:pt x="5565648" y="649224"/>
                  </a:lnTo>
                  <a:close/>
                </a:path>
                <a:path w="9001125" h="2109470">
                  <a:moveTo>
                    <a:pt x="6252972" y="493776"/>
                  </a:moveTo>
                  <a:lnTo>
                    <a:pt x="6181344" y="493776"/>
                  </a:lnTo>
                  <a:lnTo>
                    <a:pt x="6181344" y="2109216"/>
                  </a:lnTo>
                  <a:lnTo>
                    <a:pt x="6252972" y="2109216"/>
                  </a:lnTo>
                  <a:lnTo>
                    <a:pt x="6252972" y="493776"/>
                  </a:lnTo>
                  <a:close/>
                </a:path>
                <a:path w="9001125" h="2109470">
                  <a:moveTo>
                    <a:pt x="6940296" y="574548"/>
                  </a:moveTo>
                  <a:lnTo>
                    <a:pt x="6867144" y="574548"/>
                  </a:lnTo>
                  <a:lnTo>
                    <a:pt x="6867144" y="2109216"/>
                  </a:lnTo>
                  <a:lnTo>
                    <a:pt x="6940296" y="2109216"/>
                  </a:lnTo>
                  <a:lnTo>
                    <a:pt x="6940296" y="574548"/>
                  </a:lnTo>
                  <a:close/>
                </a:path>
                <a:path w="9001125" h="2109470">
                  <a:moveTo>
                    <a:pt x="7626096" y="336816"/>
                  </a:moveTo>
                  <a:lnTo>
                    <a:pt x="7554468" y="336816"/>
                  </a:lnTo>
                  <a:lnTo>
                    <a:pt x="7554468" y="2109216"/>
                  </a:lnTo>
                  <a:lnTo>
                    <a:pt x="7626096" y="2109216"/>
                  </a:lnTo>
                  <a:lnTo>
                    <a:pt x="7626096" y="336816"/>
                  </a:lnTo>
                  <a:close/>
                </a:path>
                <a:path w="9001125" h="2109470">
                  <a:moveTo>
                    <a:pt x="8313420" y="0"/>
                  </a:moveTo>
                  <a:lnTo>
                    <a:pt x="8241792" y="0"/>
                  </a:lnTo>
                  <a:lnTo>
                    <a:pt x="8241792" y="2109216"/>
                  </a:lnTo>
                  <a:lnTo>
                    <a:pt x="8313420" y="2109216"/>
                  </a:lnTo>
                  <a:lnTo>
                    <a:pt x="8313420" y="0"/>
                  </a:lnTo>
                  <a:close/>
                </a:path>
                <a:path w="9001125" h="2109470">
                  <a:moveTo>
                    <a:pt x="9000744" y="600456"/>
                  </a:moveTo>
                  <a:lnTo>
                    <a:pt x="8927592" y="600456"/>
                  </a:lnTo>
                  <a:lnTo>
                    <a:pt x="8927592" y="2109216"/>
                  </a:lnTo>
                  <a:lnTo>
                    <a:pt x="9000744" y="2109216"/>
                  </a:lnTo>
                  <a:lnTo>
                    <a:pt x="9000744" y="60045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06596" y="2939795"/>
              <a:ext cx="7627620" cy="1320165"/>
            </a:xfrm>
            <a:custGeom>
              <a:avLst/>
              <a:gdLst/>
              <a:ahLst/>
              <a:cxnLst/>
              <a:rect l="l" t="t" r="r" b="b"/>
              <a:pathLst>
                <a:path w="7627620" h="1320164">
                  <a:moveTo>
                    <a:pt x="71628" y="515112"/>
                  </a:moveTo>
                  <a:lnTo>
                    <a:pt x="0" y="515112"/>
                  </a:lnTo>
                  <a:lnTo>
                    <a:pt x="0" y="1319784"/>
                  </a:lnTo>
                  <a:lnTo>
                    <a:pt x="71628" y="1319784"/>
                  </a:lnTo>
                  <a:lnTo>
                    <a:pt x="71628" y="515112"/>
                  </a:lnTo>
                  <a:close/>
                </a:path>
                <a:path w="7627620" h="1320164">
                  <a:moveTo>
                    <a:pt x="758952" y="466344"/>
                  </a:moveTo>
                  <a:lnTo>
                    <a:pt x="687324" y="466344"/>
                  </a:lnTo>
                  <a:lnTo>
                    <a:pt x="687324" y="1319784"/>
                  </a:lnTo>
                  <a:lnTo>
                    <a:pt x="758952" y="1319784"/>
                  </a:lnTo>
                  <a:lnTo>
                    <a:pt x="758952" y="466344"/>
                  </a:lnTo>
                  <a:close/>
                </a:path>
                <a:path w="7627620" h="1320164">
                  <a:moveTo>
                    <a:pt x="1446276" y="577608"/>
                  </a:moveTo>
                  <a:lnTo>
                    <a:pt x="1373124" y="577608"/>
                  </a:lnTo>
                  <a:lnTo>
                    <a:pt x="1373124" y="1319784"/>
                  </a:lnTo>
                  <a:lnTo>
                    <a:pt x="1446276" y="1319784"/>
                  </a:lnTo>
                  <a:lnTo>
                    <a:pt x="1446276" y="577608"/>
                  </a:lnTo>
                  <a:close/>
                </a:path>
                <a:path w="7627620" h="1320164">
                  <a:moveTo>
                    <a:pt x="2132076" y="576084"/>
                  </a:moveTo>
                  <a:lnTo>
                    <a:pt x="2060448" y="576084"/>
                  </a:lnTo>
                  <a:lnTo>
                    <a:pt x="2060448" y="1319784"/>
                  </a:lnTo>
                  <a:lnTo>
                    <a:pt x="2132076" y="1319784"/>
                  </a:lnTo>
                  <a:lnTo>
                    <a:pt x="2132076" y="576084"/>
                  </a:lnTo>
                  <a:close/>
                </a:path>
                <a:path w="7627620" h="1320164">
                  <a:moveTo>
                    <a:pt x="2819400" y="483108"/>
                  </a:moveTo>
                  <a:lnTo>
                    <a:pt x="2747772" y="483108"/>
                  </a:lnTo>
                  <a:lnTo>
                    <a:pt x="2747772" y="1319784"/>
                  </a:lnTo>
                  <a:lnTo>
                    <a:pt x="2819400" y="1319784"/>
                  </a:lnTo>
                  <a:lnTo>
                    <a:pt x="2819400" y="483108"/>
                  </a:lnTo>
                  <a:close/>
                </a:path>
                <a:path w="7627620" h="1320164">
                  <a:moveTo>
                    <a:pt x="3506724" y="537984"/>
                  </a:moveTo>
                  <a:lnTo>
                    <a:pt x="3433572" y="537984"/>
                  </a:lnTo>
                  <a:lnTo>
                    <a:pt x="3433572" y="1319784"/>
                  </a:lnTo>
                  <a:lnTo>
                    <a:pt x="3506724" y="1319784"/>
                  </a:lnTo>
                  <a:lnTo>
                    <a:pt x="3506724" y="537984"/>
                  </a:lnTo>
                  <a:close/>
                </a:path>
                <a:path w="7627620" h="1320164">
                  <a:moveTo>
                    <a:pt x="4192524" y="461784"/>
                  </a:moveTo>
                  <a:lnTo>
                    <a:pt x="4120896" y="461784"/>
                  </a:lnTo>
                  <a:lnTo>
                    <a:pt x="4120896" y="1319784"/>
                  </a:lnTo>
                  <a:lnTo>
                    <a:pt x="4192524" y="1319784"/>
                  </a:lnTo>
                  <a:lnTo>
                    <a:pt x="4192524" y="461784"/>
                  </a:lnTo>
                  <a:close/>
                </a:path>
                <a:path w="7627620" h="1320164">
                  <a:moveTo>
                    <a:pt x="4879848" y="371856"/>
                  </a:moveTo>
                  <a:lnTo>
                    <a:pt x="4808220" y="371856"/>
                  </a:lnTo>
                  <a:lnTo>
                    <a:pt x="4808220" y="1319784"/>
                  </a:lnTo>
                  <a:lnTo>
                    <a:pt x="4879848" y="1319784"/>
                  </a:lnTo>
                  <a:lnTo>
                    <a:pt x="4879848" y="371856"/>
                  </a:lnTo>
                  <a:close/>
                </a:path>
                <a:path w="7627620" h="1320164">
                  <a:moveTo>
                    <a:pt x="5567172" y="420624"/>
                  </a:moveTo>
                  <a:lnTo>
                    <a:pt x="5494020" y="420624"/>
                  </a:lnTo>
                  <a:lnTo>
                    <a:pt x="5494020" y="1319784"/>
                  </a:lnTo>
                  <a:lnTo>
                    <a:pt x="5567172" y="1319784"/>
                  </a:lnTo>
                  <a:lnTo>
                    <a:pt x="5567172" y="420624"/>
                  </a:lnTo>
                  <a:close/>
                </a:path>
                <a:path w="7627620" h="1320164">
                  <a:moveTo>
                    <a:pt x="6252972" y="249936"/>
                  </a:moveTo>
                  <a:lnTo>
                    <a:pt x="6181344" y="249936"/>
                  </a:lnTo>
                  <a:lnTo>
                    <a:pt x="6181344" y="1319784"/>
                  </a:lnTo>
                  <a:lnTo>
                    <a:pt x="6252972" y="1319784"/>
                  </a:lnTo>
                  <a:lnTo>
                    <a:pt x="6252972" y="249936"/>
                  </a:lnTo>
                  <a:close/>
                </a:path>
                <a:path w="7627620" h="1320164">
                  <a:moveTo>
                    <a:pt x="6940296" y="0"/>
                  </a:moveTo>
                  <a:lnTo>
                    <a:pt x="6868668" y="0"/>
                  </a:lnTo>
                  <a:lnTo>
                    <a:pt x="6868668" y="1319784"/>
                  </a:lnTo>
                  <a:lnTo>
                    <a:pt x="6940296" y="1319784"/>
                  </a:lnTo>
                  <a:lnTo>
                    <a:pt x="6940296" y="0"/>
                  </a:lnTo>
                  <a:close/>
                </a:path>
                <a:path w="7627620" h="1320164">
                  <a:moveTo>
                    <a:pt x="7627620" y="403860"/>
                  </a:moveTo>
                  <a:lnTo>
                    <a:pt x="7554468" y="403860"/>
                  </a:lnTo>
                  <a:lnTo>
                    <a:pt x="7554468" y="1319784"/>
                  </a:lnTo>
                  <a:lnTo>
                    <a:pt x="7627620" y="1319784"/>
                  </a:lnTo>
                  <a:lnTo>
                    <a:pt x="7627620" y="403860"/>
                  </a:lnTo>
                  <a:close/>
                </a:path>
              </a:pathLst>
            </a:custGeom>
            <a:solidFill>
              <a:srgbClr val="5B9B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4912" y="2823971"/>
              <a:ext cx="8313420" cy="1435735"/>
            </a:xfrm>
            <a:custGeom>
              <a:avLst/>
              <a:gdLst/>
              <a:ahLst/>
              <a:cxnLst/>
              <a:rect l="l" t="t" r="r" b="b"/>
              <a:pathLst>
                <a:path w="8313420" h="1435735">
                  <a:moveTo>
                    <a:pt x="71628" y="15240"/>
                  </a:moveTo>
                  <a:lnTo>
                    <a:pt x="0" y="15240"/>
                  </a:lnTo>
                  <a:lnTo>
                    <a:pt x="0" y="1435608"/>
                  </a:lnTo>
                  <a:lnTo>
                    <a:pt x="71628" y="1435608"/>
                  </a:lnTo>
                  <a:lnTo>
                    <a:pt x="71628" y="15240"/>
                  </a:lnTo>
                  <a:close/>
                </a:path>
                <a:path w="8313420" h="1435735">
                  <a:moveTo>
                    <a:pt x="757428" y="361188"/>
                  </a:moveTo>
                  <a:lnTo>
                    <a:pt x="685800" y="361188"/>
                  </a:lnTo>
                  <a:lnTo>
                    <a:pt x="685800" y="1435608"/>
                  </a:lnTo>
                  <a:lnTo>
                    <a:pt x="757428" y="1435608"/>
                  </a:lnTo>
                  <a:lnTo>
                    <a:pt x="757428" y="361188"/>
                  </a:lnTo>
                  <a:close/>
                </a:path>
                <a:path w="8313420" h="1435735">
                  <a:moveTo>
                    <a:pt x="1444752" y="451104"/>
                  </a:moveTo>
                  <a:lnTo>
                    <a:pt x="1373124" y="451104"/>
                  </a:lnTo>
                  <a:lnTo>
                    <a:pt x="1373124" y="1435608"/>
                  </a:lnTo>
                  <a:lnTo>
                    <a:pt x="1444752" y="1435608"/>
                  </a:lnTo>
                  <a:lnTo>
                    <a:pt x="1444752" y="451104"/>
                  </a:lnTo>
                  <a:close/>
                </a:path>
                <a:path w="8313420" h="1435735">
                  <a:moveTo>
                    <a:pt x="2132076" y="423672"/>
                  </a:moveTo>
                  <a:lnTo>
                    <a:pt x="2060448" y="423672"/>
                  </a:lnTo>
                  <a:lnTo>
                    <a:pt x="2060448" y="1435608"/>
                  </a:lnTo>
                  <a:lnTo>
                    <a:pt x="2132076" y="1435608"/>
                  </a:lnTo>
                  <a:lnTo>
                    <a:pt x="2132076" y="423672"/>
                  </a:lnTo>
                  <a:close/>
                </a:path>
                <a:path w="8313420" h="1435735">
                  <a:moveTo>
                    <a:pt x="2819400" y="550164"/>
                  </a:moveTo>
                  <a:lnTo>
                    <a:pt x="2746248" y="550164"/>
                  </a:lnTo>
                  <a:lnTo>
                    <a:pt x="2746248" y="1435608"/>
                  </a:lnTo>
                  <a:lnTo>
                    <a:pt x="2819400" y="1435608"/>
                  </a:lnTo>
                  <a:lnTo>
                    <a:pt x="2819400" y="550164"/>
                  </a:lnTo>
                  <a:close/>
                </a:path>
                <a:path w="8313420" h="1435735">
                  <a:moveTo>
                    <a:pt x="3505200" y="528828"/>
                  </a:moveTo>
                  <a:lnTo>
                    <a:pt x="3433572" y="528828"/>
                  </a:lnTo>
                  <a:lnTo>
                    <a:pt x="3433572" y="1435608"/>
                  </a:lnTo>
                  <a:lnTo>
                    <a:pt x="3505200" y="1435608"/>
                  </a:lnTo>
                  <a:lnTo>
                    <a:pt x="3505200" y="528828"/>
                  </a:lnTo>
                  <a:close/>
                </a:path>
                <a:path w="8313420" h="1435735">
                  <a:moveTo>
                    <a:pt x="4192524" y="420624"/>
                  </a:moveTo>
                  <a:lnTo>
                    <a:pt x="4120896" y="420624"/>
                  </a:lnTo>
                  <a:lnTo>
                    <a:pt x="4120896" y="1435608"/>
                  </a:lnTo>
                  <a:lnTo>
                    <a:pt x="4192524" y="1435608"/>
                  </a:lnTo>
                  <a:lnTo>
                    <a:pt x="4192524" y="420624"/>
                  </a:lnTo>
                  <a:close/>
                </a:path>
                <a:path w="8313420" h="1435735">
                  <a:moveTo>
                    <a:pt x="4879835" y="475488"/>
                  </a:moveTo>
                  <a:lnTo>
                    <a:pt x="4806696" y="475488"/>
                  </a:lnTo>
                  <a:lnTo>
                    <a:pt x="4806696" y="1435608"/>
                  </a:lnTo>
                  <a:lnTo>
                    <a:pt x="4879835" y="1435608"/>
                  </a:lnTo>
                  <a:lnTo>
                    <a:pt x="4879835" y="475488"/>
                  </a:lnTo>
                  <a:close/>
                </a:path>
                <a:path w="8313420" h="1435735">
                  <a:moveTo>
                    <a:pt x="5565648" y="391668"/>
                  </a:moveTo>
                  <a:lnTo>
                    <a:pt x="5494020" y="391668"/>
                  </a:lnTo>
                  <a:lnTo>
                    <a:pt x="5494020" y="1435608"/>
                  </a:lnTo>
                  <a:lnTo>
                    <a:pt x="5565648" y="1435608"/>
                  </a:lnTo>
                  <a:lnTo>
                    <a:pt x="5565648" y="391668"/>
                  </a:lnTo>
                  <a:close/>
                </a:path>
                <a:path w="8313420" h="1435735">
                  <a:moveTo>
                    <a:pt x="6252972" y="312432"/>
                  </a:moveTo>
                  <a:lnTo>
                    <a:pt x="6181344" y="312432"/>
                  </a:lnTo>
                  <a:lnTo>
                    <a:pt x="6181344" y="1435608"/>
                  </a:lnTo>
                  <a:lnTo>
                    <a:pt x="6252972" y="1435608"/>
                  </a:lnTo>
                  <a:lnTo>
                    <a:pt x="6252972" y="312432"/>
                  </a:lnTo>
                  <a:close/>
                </a:path>
                <a:path w="8313420" h="1435735">
                  <a:moveTo>
                    <a:pt x="6940296" y="368808"/>
                  </a:moveTo>
                  <a:lnTo>
                    <a:pt x="6867144" y="368808"/>
                  </a:lnTo>
                  <a:lnTo>
                    <a:pt x="6867144" y="1435608"/>
                  </a:lnTo>
                  <a:lnTo>
                    <a:pt x="6940296" y="1435608"/>
                  </a:lnTo>
                  <a:lnTo>
                    <a:pt x="6940296" y="368808"/>
                  </a:lnTo>
                  <a:close/>
                </a:path>
                <a:path w="8313420" h="1435735">
                  <a:moveTo>
                    <a:pt x="7626096" y="131064"/>
                  </a:moveTo>
                  <a:lnTo>
                    <a:pt x="7554468" y="131064"/>
                  </a:lnTo>
                  <a:lnTo>
                    <a:pt x="7554468" y="1435608"/>
                  </a:lnTo>
                  <a:lnTo>
                    <a:pt x="7626096" y="1435608"/>
                  </a:lnTo>
                  <a:lnTo>
                    <a:pt x="7626096" y="131064"/>
                  </a:lnTo>
                  <a:close/>
                </a:path>
                <a:path w="8313420" h="1435735">
                  <a:moveTo>
                    <a:pt x="8313420" y="0"/>
                  </a:moveTo>
                  <a:lnTo>
                    <a:pt x="8241792" y="0"/>
                  </a:lnTo>
                  <a:lnTo>
                    <a:pt x="8241792" y="1435608"/>
                  </a:lnTo>
                  <a:lnTo>
                    <a:pt x="8313420" y="1435608"/>
                  </a:lnTo>
                  <a:lnTo>
                    <a:pt x="8313420" y="0"/>
                  </a:lnTo>
                  <a:close/>
                </a:path>
              </a:pathLst>
            </a:custGeom>
            <a:solidFill>
              <a:srgbClr val="6E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188464" y="678180"/>
            <a:ext cx="9615170" cy="0"/>
          </a:xfrm>
          <a:custGeom>
            <a:avLst/>
            <a:gdLst/>
            <a:ahLst/>
            <a:cxnLst/>
            <a:rect l="l" t="t" r="r" b="b"/>
            <a:pathLst>
              <a:path w="9615170">
                <a:moveTo>
                  <a:pt x="0" y="0"/>
                </a:moveTo>
                <a:lnTo>
                  <a:pt x="9614916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629282" y="576148"/>
            <a:ext cx="481330" cy="3669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2,000,000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900">
              <a:latin typeface="Carlito"/>
              <a:cs typeface="Carlito"/>
            </a:endParaRPr>
          </a:p>
          <a:p>
            <a:pPr marR="952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1,800,000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952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1,600,000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9525" algn="r">
              <a:lnSpc>
                <a:spcPct val="100000"/>
              </a:lnSpc>
              <a:spcBef>
                <a:spcPts val="5"/>
              </a:spcBef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1,400,000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952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1,200,000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9525" algn="r">
              <a:lnSpc>
                <a:spcPct val="100000"/>
              </a:lnSpc>
              <a:spcBef>
                <a:spcPts val="5"/>
              </a:spcBef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1,000,000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1079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800,000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1079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600,000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5"/>
              </a:spcBef>
            </a:pPr>
            <a:endParaRPr sz="900">
              <a:latin typeface="Carlito"/>
              <a:cs typeface="Carlito"/>
            </a:endParaRPr>
          </a:p>
          <a:p>
            <a:pPr marR="1079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400,000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10795" algn="r">
              <a:lnSpc>
                <a:spcPct val="100000"/>
              </a:lnSpc>
            </a:pPr>
            <a:r>
              <a:rPr sz="900" b="1" spc="-10" dirty="0">
                <a:solidFill>
                  <a:srgbClr val="575757"/>
                </a:solidFill>
                <a:latin typeface="Carlito"/>
                <a:cs typeface="Carlito"/>
              </a:rPr>
              <a:t>200,000</a:t>
            </a:r>
            <a:endParaRPr sz="9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580"/>
              </a:spcBef>
            </a:pPr>
            <a:endParaRPr sz="900">
              <a:latin typeface="Carlito"/>
              <a:cs typeface="Carlito"/>
            </a:endParaRPr>
          </a:p>
          <a:p>
            <a:pPr marR="5080" algn="r">
              <a:lnSpc>
                <a:spcPct val="100000"/>
              </a:lnSpc>
            </a:pPr>
            <a:r>
              <a:rPr sz="900" b="1" spc="-50" dirty="0">
                <a:solidFill>
                  <a:srgbClr val="575757"/>
                </a:solidFill>
                <a:latin typeface="Carlito"/>
                <a:cs typeface="Carlito"/>
              </a:rPr>
              <a:t>0</a:t>
            </a:r>
            <a:endParaRPr sz="900">
              <a:latin typeface="Carlito"/>
              <a:cs typeface="Carlito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208253" y="4323397"/>
          <a:ext cx="11588747" cy="1559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6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83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7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707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9087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187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Jan-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Feb-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Mar-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Apr-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May-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Jun-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Jul-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Aug-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Sep-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30"/>
                        </a:lnSpc>
                      </a:pP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Oct-23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Nov-</a:t>
                      </a:r>
                      <a:r>
                        <a:rPr sz="1200" spc="-3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Dec-</a:t>
                      </a:r>
                      <a:r>
                        <a:rPr sz="1200" spc="-3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Jan-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230"/>
                        </a:lnSpc>
                      </a:pP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Feb-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72085">
                        <a:lnSpc>
                          <a:spcPts val="1390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4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10-</a:t>
                      </a:r>
                      <a:r>
                        <a:rPr sz="1200" spc="-3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Shop</a:t>
                      </a:r>
                      <a:r>
                        <a:rPr sz="1200" spc="-5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Busca</a:t>
                      </a:r>
                      <a:r>
                        <a:rPr sz="1200" spc="-3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Vida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1,851,212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1,561,241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1,618,725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1,584,109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1,575,107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1,557,804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1,668,633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1,652,167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1,182,168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1,728,073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1,695,825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1,881,897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1,844,612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1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1,582,921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72085">
                        <a:lnSpc>
                          <a:spcPts val="1400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3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14-</a:t>
                      </a:r>
                      <a:r>
                        <a:rPr sz="1200" spc="-3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Pedágio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936,788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738,499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669,078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699,361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618,236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657,850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710,222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687,361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730,870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777,637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743,739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896,447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922,136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20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715,424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72085">
                        <a:lnSpc>
                          <a:spcPts val="1405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19</a:t>
                      </a:r>
                      <a:r>
                        <a:rPr sz="1200" spc="-1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Interlagos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978,566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738,524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649,740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670,184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596,804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225,474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441,038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656,936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698,806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772,126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731,390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850,322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976,674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717,896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965">
                <a:tc>
                  <a:txBody>
                    <a:bodyPr/>
                    <a:lstStyle/>
                    <a:p>
                      <a:pPr marL="172085">
                        <a:lnSpc>
                          <a:spcPts val="1405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4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29</a:t>
                      </a:r>
                      <a:r>
                        <a:rPr sz="1200" spc="-1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200" spc="-4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Via</a:t>
                      </a:r>
                      <a:r>
                        <a:rPr sz="1200" spc="-4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Atlântica/</a:t>
                      </a:r>
                      <a:r>
                        <a:rPr sz="1200" spc="-3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Cetrel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1,129,900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870,580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751,076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708,884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622,262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707,166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752,466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753,836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815,490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901,912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856,656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990,108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1,178,250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842,168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9870">
                <a:tc>
                  <a:txBody>
                    <a:bodyPr/>
                    <a:lstStyle/>
                    <a:p>
                      <a:pPr marL="172085">
                        <a:lnSpc>
                          <a:spcPts val="1405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45</a:t>
                      </a:r>
                      <a:r>
                        <a:rPr sz="1200" spc="-1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200" spc="-2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Itacimirim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449,656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476,804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413,958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415,068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467,312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436,686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478,786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529,514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501,860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597,600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737,054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143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511,616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72085">
                        <a:lnSpc>
                          <a:spcPts val="1395"/>
                        </a:lnSpc>
                      </a:pP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KM</a:t>
                      </a: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53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-</a:t>
                      </a:r>
                      <a:r>
                        <a:rPr sz="1200" spc="-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Praia</a:t>
                      </a:r>
                      <a:r>
                        <a:rPr sz="1200" spc="-35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do</a:t>
                      </a: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 </a:t>
                      </a:r>
                      <a:r>
                        <a:rPr sz="1200" spc="-2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Forte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792,797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599,718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549,298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564,819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494,068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506,232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566,959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536,274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582,679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627,471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595,323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728,086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425"/>
                        </a:lnSpc>
                      </a:pPr>
                      <a:r>
                        <a:rPr sz="1200" spc="-10" dirty="0">
                          <a:solidFill>
                            <a:srgbClr val="575757"/>
                          </a:solidFill>
                          <a:latin typeface="Carlito"/>
                          <a:cs typeface="Carlito"/>
                        </a:rPr>
                        <a:t>801,307</a:t>
                      </a:r>
                      <a:endParaRPr sz="1200">
                        <a:latin typeface="Carlito"/>
                        <a:cs typeface="Carlito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  <a:lnB w="9525">
                      <a:solidFill>
                        <a:srgbClr val="D9D9D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object 17"/>
          <p:cNvSpPr/>
          <p:nvPr/>
        </p:nvSpPr>
        <p:spPr>
          <a:xfrm>
            <a:off x="274320" y="458419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4470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320" y="481279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EB7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4320" y="5041393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A3A3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4320" y="52715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4320" y="55001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5B9B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4320" y="57287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20">
                <a:moveTo>
                  <a:pt x="83820" y="0"/>
                </a:moveTo>
                <a:lnTo>
                  <a:pt x="0" y="0"/>
                </a:lnTo>
                <a:lnTo>
                  <a:pt x="0" y="83818"/>
                </a:lnTo>
                <a:lnTo>
                  <a:pt x="83820" y="83818"/>
                </a:lnTo>
                <a:lnTo>
                  <a:pt x="83820" y="0"/>
                </a:lnTo>
                <a:close/>
              </a:path>
            </a:pathLst>
          </a:custGeom>
          <a:solidFill>
            <a:srgbClr val="6EAC46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E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6504</Words>
  <Application>Microsoft Office PowerPoint</Application>
  <PresentationFormat>Widescreen</PresentationFormat>
  <Paragraphs>1573</Paragraphs>
  <Slides>79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8" baseType="lpstr">
      <vt:lpstr>Arial</vt:lpstr>
      <vt:lpstr>Calibri</vt:lpstr>
      <vt:lpstr>Carlito</vt:lpstr>
      <vt:lpstr>Liberation Sans Narrow</vt:lpstr>
      <vt:lpstr>Tahoma</vt:lpstr>
      <vt:lpstr>Times New Roman</vt:lpstr>
      <vt:lpstr>Trebuchet MS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Perfil do Usuário Rota 99</vt:lpstr>
      <vt:lpstr>Perfil do Usuário Rota 99</vt:lpstr>
      <vt:lpstr>Hábitos do Usuário Rota 99</vt:lpstr>
      <vt:lpstr>Fluxo de Veículos Rota 99 –Salvador à Praia do Forte</vt:lpstr>
      <vt:lpstr>Fluxo de Veículos Rota 99</vt:lpstr>
      <vt:lpstr>Fluxo de Veículos Rota 99</vt:lpstr>
      <vt:lpstr>Fluxo de Veículos Rota 99</vt:lpstr>
      <vt:lpstr>PRAÇA DO PEDÁGIO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TABELA PROGRESSIVA – PAINÉIS DE LED – BA99</vt:lpstr>
      <vt:lpstr>PANFLETAGEM</vt:lpstr>
      <vt:lpstr>Fluxo MENSAL de Veículos Rota 99 – Pedágio KM 14</vt:lpstr>
      <vt:lpstr>Fluxo POR DIAS DA SEMANA de Veículos Rota 99 – Pedágio KM 14</vt:lpstr>
      <vt:lpstr>Fluxo POR DIAS DA SEMANA de Veículos Rota 99 – Pedágio KM 14</vt:lpstr>
      <vt:lpstr>RELAÇÃO DE PAINÉIS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LAURO DE FREITAS</vt:lpstr>
      <vt:lpstr>SALVADOR</vt:lpstr>
      <vt:lpstr>SALVADOR</vt:lpstr>
      <vt:lpstr>RELAÇÃO DE PASSARELAS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PRAIA DO FORTE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SENTIDO SALVADOR</vt:lpstr>
      <vt:lpstr>ATENÇÃO!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MOEMIA</dc:creator>
  <cp:lastModifiedBy>Atendimento Rota 99 - Zoom Bahia</cp:lastModifiedBy>
  <cp:revision>7</cp:revision>
  <dcterms:created xsi:type="dcterms:W3CDTF">2025-01-06T12:13:25Z</dcterms:created>
  <dcterms:modified xsi:type="dcterms:W3CDTF">2025-01-22T19:32:08Z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2024-10-18T00:00:00Z</vt:filetime>
  </property>
  <property fmtid="{D5CDD505-2E9C-101B-9397-08002B2CF9AE}" pid="3" name="Creator">
    <vt:lpwstr>Impress</vt:lpwstr>
  </property>
  <property fmtid="{D5CDD505-2E9C-101B-9397-08002B2CF9AE}" pid="4" name="LastSaved">
    <vt:filetime>2025-01-06T00:00:00Z</vt:filetime>
  </property>
  <property fmtid="{D5CDD505-2E9C-101B-9397-08002B2CF9AE}" pid="5" name="Producer">
    <vt:lpwstr>3-Heights(TM) PDF Security Shell 4.8.25.2 (http://www.pdf-tools.com)</vt:lpwstr>
  </property>
</Properties>
</file>