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4F994D"/>
    <a:srgbClr val="EEEEEE"/>
    <a:srgbClr val="2470B6"/>
    <a:srgbClr val="F7F7F7"/>
    <a:srgbClr val="21385B"/>
    <a:srgbClr val="1E6DB4"/>
    <a:srgbClr val="081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90" autoAdjust="0"/>
  </p:normalViewPr>
  <p:slideViewPr>
    <p:cSldViewPr>
      <p:cViewPr varScale="1">
        <p:scale>
          <a:sx n="43" d="100"/>
          <a:sy n="43" d="100"/>
        </p:scale>
        <p:origin x="69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11" Type="http://schemas.openxmlformats.org/officeDocument/2006/relationships/hyperlink" Target="https://api.whatsapp.com/send?phone=5571991534899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hyperlink" Target="https://maps.app.goo.gl/Pdb1w6hDZYFshUHX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5538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0573" y="3968465"/>
              <a:ext cx="3380560" cy="336612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502389" y="3612455"/>
              <a:ext cx="115570" cy="4073525"/>
            </a:xfrm>
            <a:custGeom>
              <a:avLst/>
              <a:gdLst/>
              <a:ahLst/>
              <a:cxnLst/>
              <a:rect l="l" t="t" r="r" b="b"/>
              <a:pathLst>
                <a:path w="115570" h="4073525">
                  <a:moveTo>
                    <a:pt x="115179" y="0"/>
                  </a:moveTo>
                  <a:lnTo>
                    <a:pt x="0" y="0"/>
                  </a:lnTo>
                  <a:lnTo>
                    <a:pt x="0" y="4073174"/>
                  </a:lnTo>
                  <a:lnTo>
                    <a:pt x="115179" y="4073174"/>
                  </a:lnTo>
                  <a:lnTo>
                    <a:pt x="115179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5260CEB8-E48F-4341-B91C-55A138E95D3F}"/>
              </a:ext>
            </a:extLst>
          </p:cNvPr>
          <p:cNvSpPr txBox="1"/>
          <p:nvPr/>
        </p:nvSpPr>
        <p:spPr>
          <a:xfrm>
            <a:off x="8299450" y="4215994"/>
            <a:ext cx="8593689" cy="273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200"/>
              </a:lnSpc>
            </a:pPr>
            <a:r>
              <a:rPr lang="pt-BR" sz="11500" b="1" spc="-3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PROPOSTA</a:t>
            </a:r>
          </a:p>
          <a:p>
            <a:pPr>
              <a:lnSpc>
                <a:spcPts val="10200"/>
              </a:lnSpc>
            </a:pPr>
            <a:r>
              <a:rPr lang="pt-BR" sz="11500" b="1" spc="-3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COMERCIAL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47F6EC5-2214-4A06-96E6-E26CD81F1278}"/>
              </a:ext>
            </a:extLst>
          </p:cNvPr>
          <p:cNvSpPr txBox="1"/>
          <p:nvPr/>
        </p:nvSpPr>
        <p:spPr>
          <a:xfrm>
            <a:off x="8299450" y="6338779"/>
            <a:ext cx="8593689" cy="1238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200"/>
              </a:lnSpc>
            </a:pPr>
            <a:r>
              <a:rPr lang="pt-BR" sz="4800" spc="-150" dirty="0">
                <a:solidFill>
                  <a:srgbClr val="F7F7F7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PARQUE SHOPPING BAHIA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1685837" y="2942901"/>
            <a:ext cx="1361440" cy="1355725"/>
            <a:chOff x="1685837" y="2942901"/>
            <a:chExt cx="1361440" cy="1355725"/>
          </a:xfrm>
        </p:grpSpPr>
        <p:sp>
          <p:nvSpPr>
            <p:cNvPr id="24" name="object 24"/>
            <p:cNvSpPr/>
            <p:nvPr/>
          </p:nvSpPr>
          <p:spPr>
            <a:xfrm>
              <a:off x="1685837" y="2942901"/>
              <a:ext cx="1361440" cy="1355725"/>
            </a:xfrm>
            <a:custGeom>
              <a:avLst/>
              <a:gdLst/>
              <a:ahLst/>
              <a:cxnLst/>
              <a:rect l="l" t="t" r="r" b="b"/>
              <a:pathLst>
                <a:path w="1361439" h="1355725">
                  <a:moveTo>
                    <a:pt x="1109536" y="0"/>
                  </a:moveTo>
                  <a:lnTo>
                    <a:pt x="1042689" y="19397"/>
                  </a:lnTo>
                  <a:lnTo>
                    <a:pt x="980255" y="31938"/>
                  </a:lnTo>
                  <a:lnTo>
                    <a:pt x="922526" y="38565"/>
                  </a:lnTo>
                  <a:lnTo>
                    <a:pt x="869793" y="40222"/>
                  </a:lnTo>
                  <a:lnTo>
                    <a:pt x="822347" y="37851"/>
                  </a:lnTo>
                  <a:lnTo>
                    <a:pt x="780481" y="32395"/>
                  </a:lnTo>
                  <a:lnTo>
                    <a:pt x="744486" y="24796"/>
                  </a:lnTo>
                  <a:lnTo>
                    <a:pt x="714653" y="15997"/>
                  </a:lnTo>
                  <a:lnTo>
                    <a:pt x="691274" y="6941"/>
                  </a:lnTo>
                  <a:lnTo>
                    <a:pt x="667182" y="15997"/>
                  </a:lnTo>
                  <a:lnTo>
                    <a:pt x="635437" y="24796"/>
                  </a:lnTo>
                  <a:lnTo>
                    <a:pt x="596673" y="32395"/>
                  </a:lnTo>
                  <a:lnTo>
                    <a:pt x="551524" y="37851"/>
                  </a:lnTo>
                  <a:lnTo>
                    <a:pt x="500624" y="40222"/>
                  </a:lnTo>
                  <a:lnTo>
                    <a:pt x="444608" y="38565"/>
                  </a:lnTo>
                  <a:lnTo>
                    <a:pt x="384110" y="31938"/>
                  </a:lnTo>
                  <a:lnTo>
                    <a:pt x="319764" y="19397"/>
                  </a:lnTo>
                  <a:lnTo>
                    <a:pt x="252204" y="0"/>
                  </a:lnTo>
                  <a:lnTo>
                    <a:pt x="209293" y="55082"/>
                  </a:lnTo>
                  <a:lnTo>
                    <a:pt x="170855" y="109107"/>
                  </a:lnTo>
                  <a:lnTo>
                    <a:pt x="136741" y="162070"/>
                  </a:lnTo>
                  <a:lnTo>
                    <a:pt x="106804" y="213965"/>
                  </a:lnTo>
                  <a:lnTo>
                    <a:pt x="80898" y="264786"/>
                  </a:lnTo>
                  <a:lnTo>
                    <a:pt x="58873" y="314529"/>
                  </a:lnTo>
                  <a:lnTo>
                    <a:pt x="40584" y="363186"/>
                  </a:lnTo>
                  <a:lnTo>
                    <a:pt x="25882" y="410752"/>
                  </a:lnTo>
                  <a:lnTo>
                    <a:pt x="14620" y="457223"/>
                  </a:lnTo>
                  <a:lnTo>
                    <a:pt x="6650" y="502592"/>
                  </a:lnTo>
                  <a:lnTo>
                    <a:pt x="1826" y="546853"/>
                  </a:lnTo>
                  <a:lnTo>
                    <a:pt x="0" y="590002"/>
                  </a:lnTo>
                  <a:lnTo>
                    <a:pt x="1023" y="632032"/>
                  </a:lnTo>
                  <a:lnTo>
                    <a:pt x="4750" y="672938"/>
                  </a:lnTo>
                  <a:lnTo>
                    <a:pt x="11032" y="712714"/>
                  </a:lnTo>
                  <a:lnTo>
                    <a:pt x="19723" y="751354"/>
                  </a:lnTo>
                  <a:lnTo>
                    <a:pt x="30674" y="788854"/>
                  </a:lnTo>
                  <a:lnTo>
                    <a:pt x="43738" y="825207"/>
                  </a:lnTo>
                  <a:lnTo>
                    <a:pt x="58767" y="860407"/>
                  </a:lnTo>
                  <a:lnTo>
                    <a:pt x="94135" y="927329"/>
                  </a:lnTo>
                  <a:lnTo>
                    <a:pt x="135596" y="989575"/>
                  </a:lnTo>
                  <a:lnTo>
                    <a:pt x="181971" y="1047099"/>
                  </a:lnTo>
                  <a:lnTo>
                    <a:pt x="232081" y="1099856"/>
                  </a:lnTo>
                  <a:lnTo>
                    <a:pt x="284747" y="1147803"/>
                  </a:lnTo>
                  <a:lnTo>
                    <a:pt x="338789" y="1190893"/>
                  </a:lnTo>
                  <a:lnTo>
                    <a:pt x="393027" y="1229082"/>
                  </a:lnTo>
                  <a:lnTo>
                    <a:pt x="446283" y="1262325"/>
                  </a:lnTo>
                  <a:lnTo>
                    <a:pt x="497376" y="1290577"/>
                  </a:lnTo>
                  <a:lnTo>
                    <a:pt x="545128" y="1313792"/>
                  </a:lnTo>
                  <a:lnTo>
                    <a:pt x="588358" y="1331928"/>
                  </a:lnTo>
                  <a:lnTo>
                    <a:pt x="625888" y="1344937"/>
                  </a:lnTo>
                  <a:lnTo>
                    <a:pt x="668914" y="1354741"/>
                  </a:lnTo>
                  <a:lnTo>
                    <a:pt x="679128" y="1355398"/>
                  </a:lnTo>
                  <a:lnTo>
                    <a:pt x="689347" y="1354741"/>
                  </a:lnTo>
                  <a:lnTo>
                    <a:pt x="732440" y="1344937"/>
                  </a:lnTo>
                  <a:lnTo>
                    <a:pt x="770054" y="1331928"/>
                  </a:lnTo>
                  <a:lnTo>
                    <a:pt x="813397" y="1313792"/>
                  </a:lnTo>
                  <a:lnTo>
                    <a:pt x="861287" y="1290577"/>
                  </a:lnTo>
                  <a:lnTo>
                    <a:pt x="912539" y="1262325"/>
                  </a:lnTo>
                  <a:lnTo>
                    <a:pt x="965973" y="1229082"/>
                  </a:lnTo>
                  <a:lnTo>
                    <a:pt x="1020404" y="1190893"/>
                  </a:lnTo>
                  <a:lnTo>
                    <a:pt x="1074651" y="1147803"/>
                  </a:lnTo>
                  <a:lnTo>
                    <a:pt x="1127531" y="1099856"/>
                  </a:lnTo>
                  <a:lnTo>
                    <a:pt x="1177861" y="1047099"/>
                  </a:lnTo>
                  <a:lnTo>
                    <a:pt x="1224458" y="989575"/>
                  </a:lnTo>
                  <a:lnTo>
                    <a:pt x="1266140" y="927329"/>
                  </a:lnTo>
                  <a:lnTo>
                    <a:pt x="1301725" y="860407"/>
                  </a:lnTo>
                  <a:lnTo>
                    <a:pt x="1316861" y="825207"/>
                  </a:lnTo>
                  <a:lnTo>
                    <a:pt x="1330029" y="788854"/>
                  </a:lnTo>
                  <a:lnTo>
                    <a:pt x="1341081" y="751354"/>
                  </a:lnTo>
                  <a:lnTo>
                    <a:pt x="1349869" y="712714"/>
                  </a:lnTo>
                  <a:lnTo>
                    <a:pt x="1356246" y="672938"/>
                  </a:lnTo>
                  <a:lnTo>
                    <a:pt x="1360064" y="632032"/>
                  </a:lnTo>
                  <a:lnTo>
                    <a:pt x="1361175" y="590002"/>
                  </a:lnTo>
                  <a:lnTo>
                    <a:pt x="1359430" y="546853"/>
                  </a:lnTo>
                  <a:lnTo>
                    <a:pt x="1354683" y="502592"/>
                  </a:lnTo>
                  <a:lnTo>
                    <a:pt x="1346786" y="457223"/>
                  </a:lnTo>
                  <a:lnTo>
                    <a:pt x="1335589" y="410752"/>
                  </a:lnTo>
                  <a:lnTo>
                    <a:pt x="1320947" y="363186"/>
                  </a:lnTo>
                  <a:lnTo>
                    <a:pt x="1302710" y="314529"/>
                  </a:lnTo>
                  <a:lnTo>
                    <a:pt x="1280732" y="264786"/>
                  </a:lnTo>
                  <a:lnTo>
                    <a:pt x="1254864" y="213965"/>
                  </a:lnTo>
                  <a:lnTo>
                    <a:pt x="1224958" y="162070"/>
                  </a:lnTo>
                  <a:lnTo>
                    <a:pt x="1190866" y="109107"/>
                  </a:lnTo>
                  <a:lnTo>
                    <a:pt x="1152442" y="55082"/>
                  </a:lnTo>
                  <a:lnTo>
                    <a:pt x="1109536" y="0"/>
                  </a:lnTo>
                  <a:close/>
                </a:path>
              </a:pathLst>
            </a:custGeom>
            <a:solidFill>
              <a:srgbClr val="9E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47180" y="3001907"/>
              <a:ext cx="1239520" cy="1232535"/>
            </a:xfrm>
            <a:custGeom>
              <a:avLst/>
              <a:gdLst/>
              <a:ahLst/>
              <a:cxnLst/>
              <a:rect l="l" t="t" r="r" b="b"/>
              <a:pathLst>
                <a:path w="1239520" h="1232535">
                  <a:moveTo>
                    <a:pt x="1010000" y="0"/>
                  </a:moveTo>
                  <a:lnTo>
                    <a:pt x="941819" y="19382"/>
                  </a:lnTo>
                  <a:lnTo>
                    <a:pt x="878765" y="31011"/>
                  </a:lnTo>
                  <a:lnTo>
                    <a:pt x="821215" y="36108"/>
                  </a:lnTo>
                  <a:lnTo>
                    <a:pt x="769547" y="35892"/>
                  </a:lnTo>
                  <a:lnTo>
                    <a:pt x="724139" y="31584"/>
                  </a:lnTo>
                  <a:lnTo>
                    <a:pt x="685368" y="24404"/>
                  </a:lnTo>
                  <a:lnTo>
                    <a:pt x="653614" y="15573"/>
                  </a:lnTo>
                  <a:lnTo>
                    <a:pt x="629254" y="6310"/>
                  </a:lnTo>
                  <a:lnTo>
                    <a:pt x="604079" y="15573"/>
                  </a:lnTo>
                  <a:lnTo>
                    <a:pt x="570179" y="24404"/>
                  </a:lnTo>
                  <a:lnTo>
                    <a:pt x="528375" y="31584"/>
                  </a:lnTo>
                  <a:lnTo>
                    <a:pt x="479489" y="35892"/>
                  </a:lnTo>
                  <a:lnTo>
                    <a:pt x="424343" y="36108"/>
                  </a:lnTo>
                  <a:lnTo>
                    <a:pt x="363759" y="31011"/>
                  </a:lnTo>
                  <a:lnTo>
                    <a:pt x="298559" y="19382"/>
                  </a:lnTo>
                  <a:lnTo>
                    <a:pt x="229565" y="0"/>
                  </a:lnTo>
                  <a:lnTo>
                    <a:pt x="186127" y="55972"/>
                  </a:lnTo>
                  <a:lnTo>
                    <a:pt x="147767" y="110740"/>
                  </a:lnTo>
                  <a:lnTo>
                    <a:pt x="114296" y="164297"/>
                  </a:lnTo>
                  <a:lnTo>
                    <a:pt x="85528" y="216636"/>
                  </a:lnTo>
                  <a:lnTo>
                    <a:pt x="61273" y="267750"/>
                  </a:lnTo>
                  <a:lnTo>
                    <a:pt x="41344" y="317632"/>
                  </a:lnTo>
                  <a:lnTo>
                    <a:pt x="25552" y="366273"/>
                  </a:lnTo>
                  <a:lnTo>
                    <a:pt x="13710" y="413668"/>
                  </a:lnTo>
                  <a:lnTo>
                    <a:pt x="5629" y="459809"/>
                  </a:lnTo>
                  <a:lnTo>
                    <a:pt x="1122" y="504689"/>
                  </a:lnTo>
                  <a:lnTo>
                    <a:pt x="0" y="548301"/>
                  </a:lnTo>
                  <a:lnTo>
                    <a:pt x="2075" y="590637"/>
                  </a:lnTo>
                  <a:lnTo>
                    <a:pt x="7159" y="631691"/>
                  </a:lnTo>
                  <a:lnTo>
                    <a:pt x="15064" y="671455"/>
                  </a:lnTo>
                  <a:lnTo>
                    <a:pt x="25602" y="709922"/>
                  </a:lnTo>
                  <a:lnTo>
                    <a:pt x="38585" y="747086"/>
                  </a:lnTo>
                  <a:lnTo>
                    <a:pt x="53825" y="782938"/>
                  </a:lnTo>
                  <a:lnTo>
                    <a:pt x="71134" y="817471"/>
                  </a:lnTo>
                  <a:lnTo>
                    <a:pt x="90324" y="850680"/>
                  </a:lnTo>
                  <a:lnTo>
                    <a:pt x="111206" y="882555"/>
                  </a:lnTo>
                  <a:lnTo>
                    <a:pt x="157296" y="942280"/>
                  </a:lnTo>
                  <a:lnTo>
                    <a:pt x="207899" y="996588"/>
                  </a:lnTo>
                  <a:lnTo>
                    <a:pt x="261512" y="1045423"/>
                  </a:lnTo>
                  <a:lnTo>
                    <a:pt x="316629" y="1088727"/>
                  </a:lnTo>
                  <a:lnTo>
                    <a:pt x="371747" y="1126442"/>
                  </a:lnTo>
                  <a:lnTo>
                    <a:pt x="425360" y="1158512"/>
                  </a:lnTo>
                  <a:lnTo>
                    <a:pt x="475964" y="1184880"/>
                  </a:lnTo>
                  <a:lnTo>
                    <a:pt x="522054" y="1205488"/>
                  </a:lnTo>
                  <a:lnTo>
                    <a:pt x="562126" y="1220279"/>
                  </a:lnTo>
                  <a:lnTo>
                    <a:pt x="607659" y="1231433"/>
                  </a:lnTo>
                  <a:lnTo>
                    <a:pt x="618197" y="1232180"/>
                  </a:lnTo>
                  <a:lnTo>
                    <a:pt x="628741" y="1231433"/>
                  </a:lnTo>
                  <a:lnTo>
                    <a:pt x="674349" y="1220279"/>
                  </a:lnTo>
                  <a:lnTo>
                    <a:pt x="714516" y="1205488"/>
                  </a:lnTo>
                  <a:lnTo>
                    <a:pt x="760732" y="1184880"/>
                  </a:lnTo>
                  <a:lnTo>
                    <a:pt x="811488" y="1158512"/>
                  </a:lnTo>
                  <a:lnTo>
                    <a:pt x="865276" y="1126442"/>
                  </a:lnTo>
                  <a:lnTo>
                    <a:pt x="920587" y="1088727"/>
                  </a:lnTo>
                  <a:lnTo>
                    <a:pt x="975912" y="1045423"/>
                  </a:lnTo>
                  <a:lnTo>
                    <a:pt x="1029743" y="996588"/>
                  </a:lnTo>
                  <a:lnTo>
                    <a:pt x="1080571" y="942280"/>
                  </a:lnTo>
                  <a:lnTo>
                    <a:pt x="1126887" y="882555"/>
                  </a:lnTo>
                  <a:lnTo>
                    <a:pt x="1147882" y="850680"/>
                  </a:lnTo>
                  <a:lnTo>
                    <a:pt x="1167183" y="817471"/>
                  </a:lnTo>
                  <a:lnTo>
                    <a:pt x="1184602" y="782938"/>
                  </a:lnTo>
                  <a:lnTo>
                    <a:pt x="1199950" y="747086"/>
                  </a:lnTo>
                  <a:lnTo>
                    <a:pt x="1213038" y="709922"/>
                  </a:lnTo>
                  <a:lnTo>
                    <a:pt x="1223679" y="671455"/>
                  </a:lnTo>
                  <a:lnTo>
                    <a:pt x="1231683" y="631691"/>
                  </a:lnTo>
                  <a:lnTo>
                    <a:pt x="1236861" y="590637"/>
                  </a:lnTo>
                  <a:lnTo>
                    <a:pt x="1239026" y="548301"/>
                  </a:lnTo>
                  <a:lnTo>
                    <a:pt x="1237989" y="504689"/>
                  </a:lnTo>
                  <a:lnTo>
                    <a:pt x="1233561" y="459809"/>
                  </a:lnTo>
                  <a:lnTo>
                    <a:pt x="1225553" y="413668"/>
                  </a:lnTo>
                  <a:lnTo>
                    <a:pt x="1213777" y="366273"/>
                  </a:lnTo>
                  <a:lnTo>
                    <a:pt x="1198045" y="317632"/>
                  </a:lnTo>
                  <a:lnTo>
                    <a:pt x="1178167" y="267750"/>
                  </a:lnTo>
                  <a:lnTo>
                    <a:pt x="1153956" y="216636"/>
                  </a:lnTo>
                  <a:lnTo>
                    <a:pt x="1125222" y="164297"/>
                  </a:lnTo>
                  <a:lnTo>
                    <a:pt x="1091777" y="110740"/>
                  </a:lnTo>
                  <a:lnTo>
                    <a:pt x="1053432" y="55972"/>
                  </a:lnTo>
                  <a:lnTo>
                    <a:pt x="1010000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810852" y="3390652"/>
              <a:ext cx="1110615" cy="781050"/>
            </a:xfrm>
            <a:custGeom>
              <a:avLst/>
              <a:gdLst/>
              <a:ahLst/>
              <a:cxnLst/>
              <a:rect l="l" t="t" r="r" b="b"/>
              <a:pathLst>
                <a:path w="1110614" h="781050">
                  <a:moveTo>
                    <a:pt x="1086119" y="0"/>
                  </a:moveTo>
                  <a:lnTo>
                    <a:pt x="24392" y="0"/>
                  </a:lnTo>
                  <a:lnTo>
                    <a:pt x="9857" y="59520"/>
                  </a:lnTo>
                  <a:lnTo>
                    <a:pt x="1882" y="116821"/>
                  </a:lnTo>
                  <a:lnTo>
                    <a:pt x="0" y="171883"/>
                  </a:lnTo>
                  <a:lnTo>
                    <a:pt x="3741" y="224689"/>
                  </a:lnTo>
                  <a:lnTo>
                    <a:pt x="12641" y="275220"/>
                  </a:lnTo>
                  <a:lnTo>
                    <a:pt x="26230" y="323461"/>
                  </a:lnTo>
                  <a:lnTo>
                    <a:pt x="44042" y="369391"/>
                  </a:lnTo>
                  <a:lnTo>
                    <a:pt x="65609" y="412995"/>
                  </a:lnTo>
                  <a:lnTo>
                    <a:pt x="90464" y="454253"/>
                  </a:lnTo>
                  <a:lnTo>
                    <a:pt x="118140" y="493148"/>
                  </a:lnTo>
                  <a:lnTo>
                    <a:pt x="148169" y="529663"/>
                  </a:lnTo>
                  <a:lnTo>
                    <a:pt x="180083" y="563780"/>
                  </a:lnTo>
                  <a:lnTo>
                    <a:pt x="213416" y="595481"/>
                  </a:lnTo>
                  <a:lnTo>
                    <a:pt x="247701" y="624747"/>
                  </a:lnTo>
                  <a:lnTo>
                    <a:pt x="282469" y="651562"/>
                  </a:lnTo>
                  <a:lnTo>
                    <a:pt x="317253" y="675907"/>
                  </a:lnTo>
                  <a:lnTo>
                    <a:pt x="351587" y="697766"/>
                  </a:lnTo>
                  <a:lnTo>
                    <a:pt x="385002" y="717119"/>
                  </a:lnTo>
                  <a:lnTo>
                    <a:pt x="447208" y="748239"/>
                  </a:lnTo>
                  <a:lnTo>
                    <a:pt x="500132" y="769127"/>
                  </a:lnTo>
                  <a:lnTo>
                    <a:pt x="540036" y="779638"/>
                  </a:lnTo>
                  <a:lnTo>
                    <a:pt x="553936" y="780959"/>
                  </a:lnTo>
                  <a:lnTo>
                    <a:pt x="567847" y="779638"/>
                  </a:lnTo>
                  <a:lnTo>
                    <a:pt x="607821" y="769127"/>
                  </a:lnTo>
                  <a:lnTo>
                    <a:pt x="660877" y="748239"/>
                  </a:lnTo>
                  <a:lnTo>
                    <a:pt x="723265" y="717119"/>
                  </a:lnTo>
                  <a:lnTo>
                    <a:pt x="756788" y="697766"/>
                  </a:lnTo>
                  <a:lnTo>
                    <a:pt x="791237" y="675907"/>
                  </a:lnTo>
                  <a:lnTo>
                    <a:pt x="826145" y="651562"/>
                  </a:lnTo>
                  <a:lnTo>
                    <a:pt x="861043" y="624747"/>
                  </a:lnTo>
                  <a:lnTo>
                    <a:pt x="895462" y="595481"/>
                  </a:lnTo>
                  <a:lnTo>
                    <a:pt x="928934" y="563780"/>
                  </a:lnTo>
                  <a:lnTo>
                    <a:pt x="960990" y="529663"/>
                  </a:lnTo>
                  <a:lnTo>
                    <a:pt x="991161" y="493148"/>
                  </a:lnTo>
                  <a:lnTo>
                    <a:pt x="1018979" y="454253"/>
                  </a:lnTo>
                  <a:lnTo>
                    <a:pt x="1043975" y="412995"/>
                  </a:lnTo>
                  <a:lnTo>
                    <a:pt x="1065681" y="369391"/>
                  </a:lnTo>
                  <a:lnTo>
                    <a:pt x="1083627" y="323461"/>
                  </a:lnTo>
                  <a:lnTo>
                    <a:pt x="1097345" y="275220"/>
                  </a:lnTo>
                  <a:lnTo>
                    <a:pt x="1106367" y="224689"/>
                  </a:lnTo>
                  <a:lnTo>
                    <a:pt x="1110224" y="171883"/>
                  </a:lnTo>
                  <a:lnTo>
                    <a:pt x="1108448" y="116821"/>
                  </a:lnTo>
                  <a:lnTo>
                    <a:pt x="1100569" y="59520"/>
                  </a:lnTo>
                  <a:lnTo>
                    <a:pt x="1086119" y="0"/>
                  </a:lnTo>
                  <a:close/>
                </a:path>
              </a:pathLst>
            </a:custGeom>
            <a:solidFill>
              <a:srgbClr val="247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51680" y="3067854"/>
              <a:ext cx="1029335" cy="274320"/>
            </a:xfrm>
            <a:custGeom>
              <a:avLst/>
              <a:gdLst/>
              <a:ahLst/>
              <a:cxnLst/>
              <a:rect l="l" t="t" r="r" b="b"/>
              <a:pathLst>
                <a:path w="1029335" h="274320">
                  <a:moveTo>
                    <a:pt x="864221" y="0"/>
                  </a:moveTo>
                  <a:lnTo>
                    <a:pt x="794761" y="19250"/>
                  </a:lnTo>
                  <a:lnTo>
                    <a:pt x="731364" y="29633"/>
                  </a:lnTo>
                  <a:lnTo>
                    <a:pt x="674535" y="32781"/>
                  </a:lnTo>
                  <a:lnTo>
                    <a:pt x="624781" y="30325"/>
                  </a:lnTo>
                  <a:lnTo>
                    <a:pt x="582607" y="23897"/>
                  </a:lnTo>
                  <a:lnTo>
                    <a:pt x="548518" y="15129"/>
                  </a:lnTo>
                  <a:lnTo>
                    <a:pt x="523020" y="5653"/>
                  </a:lnTo>
                  <a:lnTo>
                    <a:pt x="496582" y="15129"/>
                  </a:lnTo>
                  <a:lnTo>
                    <a:pt x="460068" y="23897"/>
                  </a:lnTo>
                  <a:lnTo>
                    <a:pt x="414578" y="30325"/>
                  </a:lnTo>
                  <a:lnTo>
                    <a:pt x="361211" y="32781"/>
                  </a:lnTo>
                  <a:lnTo>
                    <a:pt x="301067" y="29633"/>
                  </a:lnTo>
                  <a:lnTo>
                    <a:pt x="235244" y="19250"/>
                  </a:lnTo>
                  <a:lnTo>
                    <a:pt x="164844" y="0"/>
                  </a:lnTo>
                  <a:lnTo>
                    <a:pt x="127344" y="48209"/>
                  </a:lnTo>
                  <a:lnTo>
                    <a:pt x="94055" y="95422"/>
                  </a:lnTo>
                  <a:lnTo>
                    <a:pt x="64825" y="141634"/>
                  </a:lnTo>
                  <a:lnTo>
                    <a:pt x="39506" y="186839"/>
                  </a:lnTo>
                  <a:lnTo>
                    <a:pt x="17947" y="231030"/>
                  </a:lnTo>
                  <a:lnTo>
                    <a:pt x="0" y="274203"/>
                  </a:lnTo>
                  <a:lnTo>
                    <a:pt x="1028919" y="274203"/>
                  </a:lnTo>
                  <a:lnTo>
                    <a:pt x="1011015" y="231030"/>
                  </a:lnTo>
                  <a:lnTo>
                    <a:pt x="989492" y="186839"/>
                  </a:lnTo>
                  <a:lnTo>
                    <a:pt x="964202" y="141634"/>
                  </a:lnTo>
                  <a:lnTo>
                    <a:pt x="934993" y="95422"/>
                  </a:lnTo>
                  <a:lnTo>
                    <a:pt x="901716" y="48209"/>
                  </a:lnTo>
                  <a:lnTo>
                    <a:pt x="864221" y="0"/>
                  </a:lnTo>
                  <a:close/>
                </a:path>
              </a:pathLst>
            </a:custGeom>
            <a:solidFill>
              <a:srgbClr val="4F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358" y="3162547"/>
              <a:ext cx="144159" cy="1465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9848" y="3162547"/>
              <a:ext cx="123332" cy="1465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9070" y="3154627"/>
              <a:ext cx="162360" cy="1544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5553" y="3162547"/>
              <a:ext cx="117606" cy="14650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98218" y="3446201"/>
              <a:ext cx="728980" cy="489584"/>
            </a:xfrm>
            <a:custGeom>
              <a:avLst/>
              <a:gdLst/>
              <a:ahLst/>
              <a:cxnLst/>
              <a:rect l="l" t="t" r="r" b="b"/>
              <a:pathLst>
                <a:path w="728980" h="489585">
                  <a:moveTo>
                    <a:pt x="356247" y="236626"/>
                  </a:moveTo>
                  <a:lnTo>
                    <a:pt x="356235" y="236486"/>
                  </a:lnTo>
                  <a:lnTo>
                    <a:pt x="354660" y="200634"/>
                  </a:lnTo>
                  <a:lnTo>
                    <a:pt x="351739" y="169151"/>
                  </a:lnTo>
                  <a:lnTo>
                    <a:pt x="340614" y="117424"/>
                  </a:lnTo>
                  <a:lnTo>
                    <a:pt x="319417" y="75031"/>
                  </a:lnTo>
                  <a:lnTo>
                    <a:pt x="290233" y="42037"/>
                  </a:lnTo>
                  <a:lnTo>
                    <a:pt x="256413" y="19329"/>
                  </a:lnTo>
                  <a:lnTo>
                    <a:pt x="256413" y="164452"/>
                  </a:lnTo>
                  <a:lnTo>
                    <a:pt x="251625" y="197332"/>
                  </a:lnTo>
                  <a:lnTo>
                    <a:pt x="234226" y="219849"/>
                  </a:lnTo>
                  <a:lnTo>
                    <a:pt x="207264" y="232689"/>
                  </a:lnTo>
                  <a:lnTo>
                    <a:pt x="173774" y="236486"/>
                  </a:lnTo>
                  <a:lnTo>
                    <a:pt x="141770" y="231635"/>
                  </a:lnTo>
                  <a:lnTo>
                    <a:pt x="116586" y="217919"/>
                  </a:lnTo>
                  <a:lnTo>
                    <a:pt x="100203" y="195160"/>
                  </a:lnTo>
                  <a:lnTo>
                    <a:pt x="94640" y="163118"/>
                  </a:lnTo>
                  <a:lnTo>
                    <a:pt x="100533" y="130733"/>
                  </a:lnTo>
                  <a:lnTo>
                    <a:pt x="116624" y="105968"/>
                  </a:lnTo>
                  <a:lnTo>
                    <a:pt x="142024" y="90144"/>
                  </a:lnTo>
                  <a:lnTo>
                    <a:pt x="175869" y="84569"/>
                  </a:lnTo>
                  <a:lnTo>
                    <a:pt x="205917" y="89217"/>
                  </a:lnTo>
                  <a:lnTo>
                    <a:pt x="230987" y="104127"/>
                  </a:lnTo>
                  <a:lnTo>
                    <a:pt x="248640" y="129222"/>
                  </a:lnTo>
                  <a:lnTo>
                    <a:pt x="256413" y="164452"/>
                  </a:lnTo>
                  <a:lnTo>
                    <a:pt x="256413" y="19329"/>
                  </a:lnTo>
                  <a:lnTo>
                    <a:pt x="255168" y="18491"/>
                  </a:lnTo>
                  <a:lnTo>
                    <a:pt x="216344" y="4457"/>
                  </a:lnTo>
                  <a:lnTo>
                    <a:pt x="175869" y="0"/>
                  </a:lnTo>
                  <a:lnTo>
                    <a:pt x="128485" y="5562"/>
                  </a:lnTo>
                  <a:lnTo>
                    <a:pt x="86563" y="21056"/>
                  </a:lnTo>
                  <a:lnTo>
                    <a:pt x="51435" y="45643"/>
                  </a:lnTo>
                  <a:lnTo>
                    <a:pt x="24409" y="78511"/>
                  </a:lnTo>
                  <a:lnTo>
                    <a:pt x="6819" y="118833"/>
                  </a:lnTo>
                  <a:lnTo>
                    <a:pt x="0" y="165798"/>
                  </a:lnTo>
                  <a:lnTo>
                    <a:pt x="4686" y="206476"/>
                  </a:lnTo>
                  <a:lnTo>
                    <a:pt x="19824" y="243751"/>
                  </a:lnTo>
                  <a:lnTo>
                    <a:pt x="44856" y="275628"/>
                  </a:lnTo>
                  <a:lnTo>
                    <a:pt x="79222" y="300139"/>
                  </a:lnTo>
                  <a:lnTo>
                    <a:pt x="122377" y="315290"/>
                  </a:lnTo>
                  <a:lnTo>
                    <a:pt x="173774" y="319100"/>
                  </a:lnTo>
                  <a:lnTo>
                    <a:pt x="195110" y="316801"/>
                  </a:lnTo>
                  <a:lnTo>
                    <a:pt x="214553" y="311797"/>
                  </a:lnTo>
                  <a:lnTo>
                    <a:pt x="231724" y="303898"/>
                  </a:lnTo>
                  <a:lnTo>
                    <a:pt x="246265" y="292925"/>
                  </a:lnTo>
                  <a:lnTo>
                    <a:pt x="244132" y="334619"/>
                  </a:lnTo>
                  <a:lnTo>
                    <a:pt x="226910" y="367766"/>
                  </a:lnTo>
                  <a:lnTo>
                    <a:pt x="201244" y="389877"/>
                  </a:lnTo>
                  <a:lnTo>
                    <a:pt x="173774" y="398475"/>
                  </a:lnTo>
                  <a:lnTo>
                    <a:pt x="148158" y="397814"/>
                  </a:lnTo>
                  <a:lnTo>
                    <a:pt x="125679" y="394157"/>
                  </a:lnTo>
                  <a:lnTo>
                    <a:pt x="106032" y="388086"/>
                  </a:lnTo>
                  <a:lnTo>
                    <a:pt x="88900" y="380199"/>
                  </a:lnTo>
                  <a:lnTo>
                    <a:pt x="66586" y="373380"/>
                  </a:lnTo>
                  <a:lnTo>
                    <a:pt x="44958" y="375767"/>
                  </a:lnTo>
                  <a:lnTo>
                    <a:pt x="27406" y="386994"/>
                  </a:lnTo>
                  <a:lnTo>
                    <a:pt x="17399" y="406730"/>
                  </a:lnTo>
                  <a:lnTo>
                    <a:pt x="16421" y="416674"/>
                  </a:lnTo>
                  <a:lnTo>
                    <a:pt x="17767" y="426415"/>
                  </a:lnTo>
                  <a:lnTo>
                    <a:pt x="65227" y="471081"/>
                  </a:lnTo>
                  <a:lnTo>
                    <a:pt x="102527" y="484720"/>
                  </a:lnTo>
                  <a:lnTo>
                    <a:pt x="139433" y="489191"/>
                  </a:lnTo>
                  <a:lnTo>
                    <a:pt x="173774" y="489191"/>
                  </a:lnTo>
                  <a:lnTo>
                    <a:pt x="226949" y="476504"/>
                  </a:lnTo>
                  <a:lnTo>
                    <a:pt x="268998" y="455117"/>
                  </a:lnTo>
                  <a:lnTo>
                    <a:pt x="301155" y="426681"/>
                  </a:lnTo>
                  <a:lnTo>
                    <a:pt x="320738" y="398475"/>
                  </a:lnTo>
                  <a:lnTo>
                    <a:pt x="324650" y="392849"/>
                  </a:lnTo>
                  <a:lnTo>
                    <a:pt x="340677" y="355269"/>
                  </a:lnTo>
                  <a:lnTo>
                    <a:pt x="350469" y="315607"/>
                  </a:lnTo>
                  <a:lnTo>
                    <a:pt x="353174" y="292925"/>
                  </a:lnTo>
                  <a:lnTo>
                    <a:pt x="355244" y="275628"/>
                  </a:lnTo>
                  <a:lnTo>
                    <a:pt x="356247" y="236626"/>
                  </a:lnTo>
                  <a:close/>
                </a:path>
                <a:path w="728980" h="489585">
                  <a:moveTo>
                    <a:pt x="728814" y="236626"/>
                  </a:moveTo>
                  <a:lnTo>
                    <a:pt x="728802" y="236486"/>
                  </a:lnTo>
                  <a:lnTo>
                    <a:pt x="727227" y="200634"/>
                  </a:lnTo>
                  <a:lnTo>
                    <a:pt x="724293" y="169151"/>
                  </a:lnTo>
                  <a:lnTo>
                    <a:pt x="713181" y="117424"/>
                  </a:lnTo>
                  <a:lnTo>
                    <a:pt x="691984" y="75031"/>
                  </a:lnTo>
                  <a:lnTo>
                    <a:pt x="662800" y="42037"/>
                  </a:lnTo>
                  <a:lnTo>
                    <a:pt x="628980" y="19329"/>
                  </a:lnTo>
                  <a:lnTo>
                    <a:pt x="628980" y="164452"/>
                  </a:lnTo>
                  <a:lnTo>
                    <a:pt x="624179" y="197332"/>
                  </a:lnTo>
                  <a:lnTo>
                    <a:pt x="606793" y="219849"/>
                  </a:lnTo>
                  <a:lnTo>
                    <a:pt x="579831" y="232689"/>
                  </a:lnTo>
                  <a:lnTo>
                    <a:pt x="546328" y="236486"/>
                  </a:lnTo>
                  <a:lnTo>
                    <a:pt x="514337" y="231635"/>
                  </a:lnTo>
                  <a:lnTo>
                    <a:pt x="489153" y="217919"/>
                  </a:lnTo>
                  <a:lnTo>
                    <a:pt x="472770" y="195160"/>
                  </a:lnTo>
                  <a:lnTo>
                    <a:pt x="467207" y="163118"/>
                  </a:lnTo>
                  <a:lnTo>
                    <a:pt x="473100" y="130733"/>
                  </a:lnTo>
                  <a:lnTo>
                    <a:pt x="489191" y="105968"/>
                  </a:lnTo>
                  <a:lnTo>
                    <a:pt x="514591" y="90144"/>
                  </a:lnTo>
                  <a:lnTo>
                    <a:pt x="548424" y="84569"/>
                  </a:lnTo>
                  <a:lnTo>
                    <a:pt x="578485" y="89217"/>
                  </a:lnTo>
                  <a:lnTo>
                    <a:pt x="603554" y="104127"/>
                  </a:lnTo>
                  <a:lnTo>
                    <a:pt x="621207" y="129222"/>
                  </a:lnTo>
                  <a:lnTo>
                    <a:pt x="628980" y="164452"/>
                  </a:lnTo>
                  <a:lnTo>
                    <a:pt x="628980" y="19329"/>
                  </a:lnTo>
                  <a:lnTo>
                    <a:pt x="627735" y="18491"/>
                  </a:lnTo>
                  <a:lnTo>
                    <a:pt x="588911" y="4457"/>
                  </a:lnTo>
                  <a:lnTo>
                    <a:pt x="548424" y="0"/>
                  </a:lnTo>
                  <a:lnTo>
                    <a:pt x="501040" y="5562"/>
                  </a:lnTo>
                  <a:lnTo>
                    <a:pt x="459130" y="21056"/>
                  </a:lnTo>
                  <a:lnTo>
                    <a:pt x="423989" y="45643"/>
                  </a:lnTo>
                  <a:lnTo>
                    <a:pt x="396976" y="78511"/>
                  </a:lnTo>
                  <a:lnTo>
                    <a:pt x="379387" y="118833"/>
                  </a:lnTo>
                  <a:lnTo>
                    <a:pt x="372554" y="165798"/>
                  </a:lnTo>
                  <a:lnTo>
                    <a:pt x="377253" y="206476"/>
                  </a:lnTo>
                  <a:lnTo>
                    <a:pt x="392391" y="243751"/>
                  </a:lnTo>
                  <a:lnTo>
                    <a:pt x="417423" y="275628"/>
                  </a:lnTo>
                  <a:lnTo>
                    <a:pt x="451789" y="300139"/>
                  </a:lnTo>
                  <a:lnTo>
                    <a:pt x="494944" y="315290"/>
                  </a:lnTo>
                  <a:lnTo>
                    <a:pt x="546341" y="319100"/>
                  </a:lnTo>
                  <a:lnTo>
                    <a:pt x="567664" y="316801"/>
                  </a:lnTo>
                  <a:lnTo>
                    <a:pt x="587121" y="311797"/>
                  </a:lnTo>
                  <a:lnTo>
                    <a:pt x="604291" y="303898"/>
                  </a:lnTo>
                  <a:lnTo>
                    <a:pt x="618832" y="292925"/>
                  </a:lnTo>
                  <a:lnTo>
                    <a:pt x="616699" y="334619"/>
                  </a:lnTo>
                  <a:lnTo>
                    <a:pt x="599478" y="367766"/>
                  </a:lnTo>
                  <a:lnTo>
                    <a:pt x="573811" y="389877"/>
                  </a:lnTo>
                  <a:lnTo>
                    <a:pt x="546328" y="398475"/>
                  </a:lnTo>
                  <a:lnTo>
                    <a:pt x="520712" y="397814"/>
                  </a:lnTo>
                  <a:lnTo>
                    <a:pt x="498246" y="394157"/>
                  </a:lnTo>
                  <a:lnTo>
                    <a:pt x="478599" y="388086"/>
                  </a:lnTo>
                  <a:lnTo>
                    <a:pt x="461467" y="380199"/>
                  </a:lnTo>
                  <a:lnTo>
                    <a:pt x="439153" y="373380"/>
                  </a:lnTo>
                  <a:lnTo>
                    <a:pt x="417512" y="375767"/>
                  </a:lnTo>
                  <a:lnTo>
                    <a:pt x="399973" y="386994"/>
                  </a:lnTo>
                  <a:lnTo>
                    <a:pt x="389966" y="406730"/>
                  </a:lnTo>
                  <a:lnTo>
                    <a:pt x="388988" y="416674"/>
                  </a:lnTo>
                  <a:lnTo>
                    <a:pt x="390334" y="426415"/>
                  </a:lnTo>
                  <a:lnTo>
                    <a:pt x="437794" y="471081"/>
                  </a:lnTo>
                  <a:lnTo>
                    <a:pt x="475094" y="484720"/>
                  </a:lnTo>
                  <a:lnTo>
                    <a:pt x="512000" y="489191"/>
                  </a:lnTo>
                  <a:lnTo>
                    <a:pt x="546328" y="489191"/>
                  </a:lnTo>
                  <a:lnTo>
                    <a:pt x="599503" y="476504"/>
                  </a:lnTo>
                  <a:lnTo>
                    <a:pt x="641565" y="455117"/>
                  </a:lnTo>
                  <a:lnTo>
                    <a:pt x="673722" y="426681"/>
                  </a:lnTo>
                  <a:lnTo>
                    <a:pt x="697204" y="392849"/>
                  </a:lnTo>
                  <a:lnTo>
                    <a:pt x="713244" y="355269"/>
                  </a:lnTo>
                  <a:lnTo>
                    <a:pt x="723036" y="315607"/>
                  </a:lnTo>
                  <a:lnTo>
                    <a:pt x="727798" y="275628"/>
                  </a:lnTo>
                  <a:lnTo>
                    <a:pt x="728814" y="236626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B80DCD2B-1700-48ED-A0D1-38AA7516772E}"/>
              </a:ext>
            </a:extLst>
          </p:cNvPr>
          <p:cNvSpPr/>
          <p:nvPr/>
        </p:nvSpPr>
        <p:spPr>
          <a:xfrm>
            <a:off x="12167955" y="1395037"/>
            <a:ext cx="5685691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FC013BBE-682C-476C-9660-D91F6E3F18D8}"/>
              </a:ext>
            </a:extLst>
          </p:cNvPr>
          <p:cNvSpPr/>
          <p:nvPr/>
        </p:nvSpPr>
        <p:spPr>
          <a:xfrm>
            <a:off x="12167955" y="2021458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6F93642C-8E89-47A2-B641-A2FEE17EBBC9}"/>
              </a:ext>
            </a:extLst>
          </p:cNvPr>
          <p:cNvSpPr/>
          <p:nvPr/>
        </p:nvSpPr>
        <p:spPr>
          <a:xfrm>
            <a:off x="12167955" y="2555195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EEA410C4-B742-45CA-92E4-5081B4E9215D}"/>
              </a:ext>
            </a:extLst>
          </p:cNvPr>
          <p:cNvSpPr/>
          <p:nvPr/>
        </p:nvSpPr>
        <p:spPr>
          <a:xfrm>
            <a:off x="12167955" y="3418210"/>
            <a:ext cx="5685691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9177B24F-7DDB-4D8F-96A9-407AB965D05D}"/>
              </a:ext>
            </a:extLst>
          </p:cNvPr>
          <p:cNvSpPr/>
          <p:nvPr/>
        </p:nvSpPr>
        <p:spPr>
          <a:xfrm>
            <a:off x="12167955" y="4044631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57BEAD21-67A8-435C-8400-AFB161242779}"/>
              </a:ext>
            </a:extLst>
          </p:cNvPr>
          <p:cNvSpPr/>
          <p:nvPr/>
        </p:nvSpPr>
        <p:spPr>
          <a:xfrm>
            <a:off x="12167955" y="4578368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1BD4BEAA-37E4-4C85-B0E0-4143C1341D9F}"/>
              </a:ext>
            </a:extLst>
          </p:cNvPr>
          <p:cNvSpPr/>
          <p:nvPr/>
        </p:nvSpPr>
        <p:spPr>
          <a:xfrm>
            <a:off x="12167955" y="5118393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6906190F-9A25-4127-B035-53CE92FDC0B6}"/>
              </a:ext>
            </a:extLst>
          </p:cNvPr>
          <p:cNvSpPr/>
          <p:nvPr/>
        </p:nvSpPr>
        <p:spPr>
          <a:xfrm>
            <a:off x="12167955" y="5652130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381B3815-FA61-4762-A2B4-B82BFCA67C33}"/>
              </a:ext>
            </a:extLst>
          </p:cNvPr>
          <p:cNvSpPr/>
          <p:nvPr/>
        </p:nvSpPr>
        <p:spPr>
          <a:xfrm>
            <a:off x="12167955" y="6497026"/>
            <a:ext cx="5685691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58252FFF-2A60-496D-A8CD-399D5E5B5D60}"/>
              </a:ext>
            </a:extLst>
          </p:cNvPr>
          <p:cNvSpPr/>
          <p:nvPr/>
        </p:nvSpPr>
        <p:spPr>
          <a:xfrm>
            <a:off x="12167955" y="7123447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D75891BE-C419-43AB-B22D-1710A8B5A8FC}"/>
              </a:ext>
            </a:extLst>
          </p:cNvPr>
          <p:cNvSpPr/>
          <p:nvPr/>
        </p:nvSpPr>
        <p:spPr>
          <a:xfrm>
            <a:off x="12167955" y="7986462"/>
            <a:ext cx="5685691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6AE111D7-6B73-4592-A152-03F7F1B7708F}"/>
              </a:ext>
            </a:extLst>
          </p:cNvPr>
          <p:cNvSpPr/>
          <p:nvPr/>
        </p:nvSpPr>
        <p:spPr>
          <a:xfrm>
            <a:off x="12167955" y="8612883"/>
            <a:ext cx="5685691" cy="53373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B881B284-6C79-4F92-AE6D-5091386C82FE}"/>
              </a:ext>
            </a:extLst>
          </p:cNvPr>
          <p:cNvSpPr/>
          <p:nvPr/>
        </p:nvSpPr>
        <p:spPr>
          <a:xfrm>
            <a:off x="12167955" y="9239304"/>
            <a:ext cx="5685691" cy="53373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A079E71-62A7-4D9E-9EEE-70AE2C0F1EBD}"/>
              </a:ext>
            </a:extLst>
          </p:cNvPr>
          <p:cNvSpPr txBox="1"/>
          <p:nvPr/>
        </p:nvSpPr>
        <p:spPr>
          <a:xfrm>
            <a:off x="13697349" y="1014836"/>
            <a:ext cx="2626902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FORMATO HORIZONTAL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E276A8B-BE12-4D4A-896A-527A25840CA7}"/>
              </a:ext>
            </a:extLst>
          </p:cNvPr>
          <p:cNvSpPr txBox="1"/>
          <p:nvPr/>
        </p:nvSpPr>
        <p:spPr>
          <a:xfrm>
            <a:off x="12441326" y="1641450"/>
            <a:ext cx="2626902" cy="760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/>
              <a:t>TAMANHO DO QUADRO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07305BF-23F1-4273-87EB-3916D79A105C}"/>
              </a:ext>
            </a:extLst>
          </p:cNvPr>
          <p:cNvSpPr txBox="1"/>
          <p:nvPr/>
        </p:nvSpPr>
        <p:spPr>
          <a:xfrm>
            <a:off x="15167570" y="1636417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720 X 1240 PX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984BF55-B8B1-4EC0-A2F1-6570FFD3F061}"/>
              </a:ext>
            </a:extLst>
          </p:cNvPr>
          <p:cNvSpPr txBox="1"/>
          <p:nvPr/>
        </p:nvSpPr>
        <p:spPr>
          <a:xfrm>
            <a:off x="12441326" y="2176441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/>
              <a:t>DURAÇÃO DA VINHETA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84BBE93-B120-46DC-B836-34C886476050}"/>
              </a:ext>
            </a:extLst>
          </p:cNvPr>
          <p:cNvSpPr txBox="1"/>
          <p:nvPr/>
        </p:nvSpPr>
        <p:spPr>
          <a:xfrm>
            <a:off x="15167570" y="2176441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10’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CD895984-2B88-4A0F-963E-C9C3CE8E4CDE}"/>
              </a:ext>
            </a:extLst>
          </p:cNvPr>
          <p:cNvSpPr txBox="1"/>
          <p:nvPr/>
        </p:nvSpPr>
        <p:spPr>
          <a:xfrm>
            <a:off x="12441326" y="3659589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>
                <a:effectLst/>
              </a:rPr>
              <a:t>FORMATO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BE4E605F-6402-4CA7-B429-35832803574C}"/>
              </a:ext>
            </a:extLst>
          </p:cNvPr>
          <p:cNvSpPr txBox="1"/>
          <p:nvPr/>
        </p:nvSpPr>
        <p:spPr>
          <a:xfrm>
            <a:off x="15167570" y="3659589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720 X 1240 PX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E2615B5-70E2-474A-85DB-923B87ACE79B}"/>
              </a:ext>
            </a:extLst>
          </p:cNvPr>
          <p:cNvSpPr txBox="1"/>
          <p:nvPr/>
        </p:nvSpPr>
        <p:spPr>
          <a:xfrm>
            <a:off x="12441326" y="4192050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>
                <a:effectLst/>
              </a:rPr>
              <a:t>ARQUIVO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596D526A-4863-491B-947E-4DF188FCF56C}"/>
              </a:ext>
            </a:extLst>
          </p:cNvPr>
          <p:cNvSpPr txBox="1"/>
          <p:nvPr/>
        </p:nvSpPr>
        <p:spPr>
          <a:xfrm>
            <a:off x="15167570" y="4192050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MP4, MOV OU AVI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66CE926-6F97-42A6-8D28-1446E65AA686}"/>
              </a:ext>
            </a:extLst>
          </p:cNvPr>
          <p:cNvSpPr txBox="1"/>
          <p:nvPr/>
        </p:nvSpPr>
        <p:spPr>
          <a:xfrm>
            <a:off x="12441326" y="4733351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>
                <a:effectLst/>
              </a:rPr>
              <a:t>FRAME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94FD3D2-1AA7-4E3B-B516-0DB6DADF147A}"/>
              </a:ext>
            </a:extLst>
          </p:cNvPr>
          <p:cNvSpPr txBox="1"/>
          <p:nvPr/>
        </p:nvSpPr>
        <p:spPr>
          <a:xfrm>
            <a:off x="15167570" y="4733351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30’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7FBE8A7-74B3-41EE-B7EA-25DD329F0CA6}"/>
              </a:ext>
            </a:extLst>
          </p:cNvPr>
          <p:cNvSpPr txBox="1"/>
          <p:nvPr/>
        </p:nvSpPr>
        <p:spPr>
          <a:xfrm>
            <a:off x="12441326" y="5265812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>
                <a:effectLst/>
              </a:rPr>
              <a:t>DURAÇÃO DA VINHETA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3B01611-5177-4A9F-897E-C27A7B292ABC}"/>
              </a:ext>
            </a:extLst>
          </p:cNvPr>
          <p:cNvSpPr txBox="1"/>
          <p:nvPr/>
        </p:nvSpPr>
        <p:spPr>
          <a:xfrm>
            <a:off x="15167570" y="5265812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10’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1783F8D-8D51-482D-AA13-242BFF0A996D}"/>
              </a:ext>
            </a:extLst>
          </p:cNvPr>
          <p:cNvSpPr txBox="1"/>
          <p:nvPr/>
        </p:nvSpPr>
        <p:spPr>
          <a:xfrm>
            <a:off x="13442550" y="6726509"/>
            <a:ext cx="3136501" cy="760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EM PDF OU JPG - 720 X 1240 PX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0E04481-33A0-4286-8F31-BC0B5E558D78}"/>
              </a:ext>
            </a:extLst>
          </p:cNvPr>
          <p:cNvSpPr txBox="1"/>
          <p:nvPr/>
        </p:nvSpPr>
        <p:spPr>
          <a:xfrm>
            <a:off x="12441326" y="8650892"/>
            <a:ext cx="5154524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dirty="0">
                <a:effectLst/>
              </a:rPr>
              <a:t>ADOBE PHOTOSHOP COM LAYERS, RGB, 72 DPI - FONTES EM CURVAS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E5AD84B-6A87-4AE7-AAEB-8D7E220C30DD}"/>
              </a:ext>
            </a:extLst>
          </p:cNvPr>
          <p:cNvSpPr txBox="1"/>
          <p:nvPr/>
        </p:nvSpPr>
        <p:spPr>
          <a:xfrm>
            <a:off x="12441326" y="9295987"/>
            <a:ext cx="5154524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dirty="0">
                <a:effectLst/>
              </a:rPr>
              <a:t>ADOBE ILLUSTRATION OU CORELDRAW COM FONTES EM CURVA E IMAGEM RESTERIZADA NO ARQUIVO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DEDFEE91-CBFA-407C-A298-7ED07AF65B47}"/>
              </a:ext>
            </a:extLst>
          </p:cNvPr>
          <p:cNvSpPr txBox="1"/>
          <p:nvPr/>
        </p:nvSpPr>
        <p:spPr>
          <a:xfrm>
            <a:off x="13307077" y="3032981"/>
            <a:ext cx="3407447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VÍDEO PRONTO PARA VEICULAÇÃO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E6A64D0B-6CB6-4D9B-934D-1C821BC93C09}"/>
              </a:ext>
            </a:extLst>
          </p:cNvPr>
          <p:cNvSpPr txBox="1"/>
          <p:nvPr/>
        </p:nvSpPr>
        <p:spPr>
          <a:xfrm>
            <a:off x="13307077" y="6116825"/>
            <a:ext cx="3407447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STORYBOARD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485FB976-C737-4274-BC2D-1638D5994B67}"/>
              </a:ext>
            </a:extLst>
          </p:cNvPr>
          <p:cNvSpPr txBox="1"/>
          <p:nvPr/>
        </p:nvSpPr>
        <p:spPr>
          <a:xfrm>
            <a:off x="13307077" y="7607620"/>
            <a:ext cx="3407447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MATERIAL ABERTO PARA PRODUÇÃO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1706CBB6-72CF-455E-A12E-AF598745437E}"/>
              </a:ext>
            </a:extLst>
          </p:cNvPr>
          <p:cNvSpPr/>
          <p:nvPr/>
        </p:nvSpPr>
        <p:spPr>
          <a:xfrm>
            <a:off x="1593849" y="4774817"/>
            <a:ext cx="8734711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500"/>
              </a:lnSpc>
            </a:pPr>
            <a:r>
              <a:rPr lang="pt-BR" sz="2200" dirty="0">
                <a:effectLst/>
              </a:rPr>
              <a:t>Utilizar conceito de criação para Outdoor com possibilidade de movimento: Evitar fundo branco para não ofuscar a visão do público; Evitar fontes finas ou com serifas; Enfatize os elementos mais importantes.</a:t>
            </a:r>
            <a:br>
              <a:rPr lang="pt-BR" sz="2200" dirty="0">
                <a:effectLst/>
              </a:rPr>
            </a:br>
            <a:br>
              <a:rPr lang="pt-BR" sz="2200" dirty="0">
                <a:effectLst/>
              </a:rPr>
            </a:br>
            <a:br>
              <a:rPr lang="pt-BR" sz="2200" dirty="0">
                <a:effectLst/>
              </a:rPr>
            </a:br>
            <a:r>
              <a:rPr lang="pt-BR" sz="2200" dirty="0">
                <a:effectLst/>
              </a:rPr>
              <a:t>O Material deve ser entregue com 72h de antecedência da data de veiculação.</a:t>
            </a:r>
            <a:endParaRPr lang="pt-BR" sz="2200" dirty="0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6B7E311E-82EE-4ACA-80E4-F4BF9C80F1E0}"/>
              </a:ext>
            </a:extLst>
          </p:cNvPr>
          <p:cNvSpPr txBox="1"/>
          <p:nvPr/>
        </p:nvSpPr>
        <p:spPr>
          <a:xfrm>
            <a:off x="3191662" y="2840566"/>
            <a:ext cx="7213096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pt-BR" sz="4000" dirty="0">
                <a:solidFill>
                  <a:srgbClr val="2470B6"/>
                </a:solidFill>
                <a:effectLst/>
                <a:latin typeface="Inter 18pt Medium" panose="02000503000000020004" pitchFamily="2" charset="0"/>
                <a:ea typeface="Inter 18pt Medium" panose="02000503000000020004" pitchFamily="2" charset="0"/>
              </a:rPr>
              <a:t>ORIENTAÇÕES PARA A PRODUÇÃO MEGA BANNER - FORMATO EM 3 X 5</a:t>
            </a:r>
            <a:endParaRPr lang="pt-BR" sz="4000" spc="-300" dirty="0">
              <a:solidFill>
                <a:srgbClr val="2470B6"/>
              </a:solidFill>
              <a:latin typeface="Inter 18pt Medium" panose="02000503000000020004" pitchFamily="2" charset="0"/>
              <a:ea typeface="Inter 18pt Medium" panose="02000503000000020004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1847" y="3413508"/>
            <a:ext cx="4510801" cy="4491529"/>
          </a:xfrm>
          <a:prstGeom prst="rect">
            <a:avLst/>
          </a:prstGeom>
        </p:spPr>
      </p:pic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7D600B49-2804-47AF-B37A-EF43703FB4D0}"/>
              </a:ext>
            </a:extLst>
          </p:cNvPr>
          <p:cNvSpPr/>
          <p:nvPr/>
        </p:nvSpPr>
        <p:spPr>
          <a:xfrm>
            <a:off x="10661650" y="5135906"/>
            <a:ext cx="6379905" cy="710395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96B70709-225A-4641-B966-515DC2A33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2556" y="8080733"/>
            <a:ext cx="711201" cy="714811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B44A7F26-14E7-4CFF-A502-6355F9F13D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62556" y="5135906"/>
            <a:ext cx="698076" cy="701619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B36339F7-7E88-46DD-A513-21FDDF381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2556" y="6087554"/>
            <a:ext cx="711200" cy="71481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9C7B0B89-F44D-4674-B3FC-EB199C0FF4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62556" y="7092987"/>
            <a:ext cx="711200" cy="714811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C9281C3D-FDB0-4831-BF2C-2381581A178E}"/>
              </a:ext>
            </a:extLst>
          </p:cNvPr>
          <p:cNvSpPr txBox="1"/>
          <p:nvPr/>
        </p:nvSpPr>
        <p:spPr>
          <a:xfrm>
            <a:off x="10777948" y="4927450"/>
            <a:ext cx="2626902" cy="8034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800" dirty="0">
                <a:effectLst/>
                <a:latin typeface="Inter 18pt" panose="02000503000000020004" pitchFamily="2" charset="0"/>
                <a:ea typeface="Inter 18pt" panose="02000503000000020004" pitchFamily="2" charset="0"/>
              </a:rPr>
              <a:t>@rota_99ba</a:t>
            </a:r>
            <a:endParaRPr lang="pt-BR" sz="28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32" name="Retângulo: Cantos Arredondados 31">
            <a:hlinkClick r:id="rId11"/>
            <a:extLst>
              <a:ext uri="{FF2B5EF4-FFF2-40B4-BE49-F238E27FC236}">
                <a16:creationId xmlns:a16="http://schemas.microsoft.com/office/drawing/2014/main" id="{29577B9E-9034-4843-8000-55BCCB653475}"/>
              </a:ext>
            </a:extLst>
          </p:cNvPr>
          <p:cNvSpPr/>
          <p:nvPr/>
        </p:nvSpPr>
        <p:spPr>
          <a:xfrm>
            <a:off x="10661650" y="6075834"/>
            <a:ext cx="6379905" cy="710395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76A8730-81A0-4318-9D15-F1B490B10CE5}"/>
              </a:ext>
            </a:extLst>
          </p:cNvPr>
          <p:cNvSpPr txBox="1"/>
          <p:nvPr/>
        </p:nvSpPr>
        <p:spPr>
          <a:xfrm>
            <a:off x="10777948" y="5918050"/>
            <a:ext cx="3617502" cy="8034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8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(71) 99153-4899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2CE7F7AB-B981-47AC-980B-304B5D5ED2BC}"/>
              </a:ext>
            </a:extLst>
          </p:cNvPr>
          <p:cNvSpPr/>
          <p:nvPr/>
        </p:nvSpPr>
        <p:spPr>
          <a:xfrm>
            <a:off x="10661650" y="7061385"/>
            <a:ext cx="6379905" cy="710395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A210D11-2AAE-4078-9951-EAAFFF66D37C}"/>
              </a:ext>
            </a:extLst>
          </p:cNvPr>
          <p:cNvSpPr txBox="1"/>
          <p:nvPr/>
        </p:nvSpPr>
        <p:spPr>
          <a:xfrm>
            <a:off x="10777948" y="6903601"/>
            <a:ext cx="3617502" cy="8034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8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(71) 3616-7555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D65F4B44-535B-4A16-85BA-5C2E0B934E3B}"/>
              </a:ext>
            </a:extLst>
          </p:cNvPr>
          <p:cNvSpPr/>
          <p:nvPr/>
        </p:nvSpPr>
        <p:spPr>
          <a:xfrm>
            <a:off x="10661650" y="8080733"/>
            <a:ext cx="6379905" cy="710395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E84FA44-1304-494D-922A-92C34B5CBFD8}"/>
              </a:ext>
            </a:extLst>
          </p:cNvPr>
          <p:cNvSpPr txBox="1"/>
          <p:nvPr/>
        </p:nvSpPr>
        <p:spPr>
          <a:xfrm>
            <a:off x="10777948" y="7864475"/>
            <a:ext cx="7351302" cy="8034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8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alex.rota99@zoomimagem.com.br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6DA3A5B3-F34A-47EA-AA6B-FED0E5AB219B}"/>
              </a:ext>
            </a:extLst>
          </p:cNvPr>
          <p:cNvSpPr txBox="1"/>
          <p:nvPr/>
        </p:nvSpPr>
        <p:spPr>
          <a:xfrm>
            <a:off x="9671050" y="2749419"/>
            <a:ext cx="8689188" cy="214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300"/>
              </a:lnSpc>
            </a:pPr>
            <a:r>
              <a:rPr lang="pt-BR" sz="6000" dirty="0">
                <a:solidFill>
                  <a:srgbClr val="2470B6"/>
                </a:solidFill>
                <a:effectLst/>
                <a:latin typeface="Inter 18pt Medium" panose="02000503000000020004" pitchFamily="2" charset="0"/>
                <a:ea typeface="Inter 18pt Medium" panose="02000503000000020004" pitchFamily="2" charset="0"/>
              </a:rPr>
              <a:t>DIVULGUE SUA</a:t>
            </a:r>
          </a:p>
          <a:p>
            <a:pPr>
              <a:lnSpc>
                <a:spcPts val="5300"/>
              </a:lnSpc>
            </a:pPr>
            <a:r>
              <a:rPr lang="pt-BR" sz="6000" dirty="0">
                <a:solidFill>
                  <a:srgbClr val="2470B6"/>
                </a:solidFill>
                <a:effectLst/>
                <a:latin typeface="Inter 18pt Medium" panose="02000503000000020004" pitchFamily="2" charset="0"/>
                <a:ea typeface="Inter 18pt Medium" panose="02000503000000020004" pitchFamily="2" charset="0"/>
              </a:rPr>
              <a:t>MARCA CONOSCO ENTRE EM CONTATO:</a:t>
            </a:r>
            <a:endParaRPr lang="pt-BR" sz="6000" spc="-300" dirty="0">
              <a:solidFill>
                <a:srgbClr val="2470B6"/>
              </a:solidFill>
              <a:latin typeface="Inter 18pt Medium" panose="02000503000000020004" pitchFamily="2" charset="0"/>
              <a:ea typeface="Inter 18pt Medium" panose="02000503000000020004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ráfico 123">
            <a:extLst>
              <a:ext uri="{FF2B5EF4-FFF2-40B4-BE49-F238E27FC236}">
                <a16:creationId xmlns:a16="http://schemas.microsoft.com/office/drawing/2014/main" id="{1E94D0F6-2C8C-48D6-8B5B-B957EFB88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6606" y="8638326"/>
            <a:ext cx="396422" cy="398146"/>
          </a:xfrm>
          <a:prstGeom prst="rect">
            <a:avLst/>
          </a:prstGeom>
        </p:spPr>
      </p:pic>
      <p:sp>
        <p:nvSpPr>
          <p:cNvPr id="140" name="Retângulo: Cantos Arredondados 139">
            <a:extLst>
              <a:ext uri="{FF2B5EF4-FFF2-40B4-BE49-F238E27FC236}">
                <a16:creationId xmlns:a16="http://schemas.microsoft.com/office/drawing/2014/main" id="{635259CF-4299-4477-B635-43C24BC2E913}"/>
              </a:ext>
            </a:extLst>
          </p:cNvPr>
          <p:cNvSpPr/>
          <p:nvPr/>
        </p:nvSpPr>
        <p:spPr>
          <a:xfrm>
            <a:off x="1782465" y="8649438"/>
            <a:ext cx="2713141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9" name="Retângulo: Cantos Arredondados 138">
            <a:extLst>
              <a:ext uri="{FF2B5EF4-FFF2-40B4-BE49-F238E27FC236}">
                <a16:creationId xmlns:a16="http://schemas.microsoft.com/office/drawing/2014/main" id="{5F65F5F6-D543-4DF2-96D2-A8B6FFB0033B}"/>
              </a:ext>
            </a:extLst>
          </p:cNvPr>
          <p:cNvSpPr/>
          <p:nvPr/>
        </p:nvSpPr>
        <p:spPr>
          <a:xfrm>
            <a:off x="1782465" y="8128992"/>
            <a:ext cx="2713141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Retângulo: Cantos Arredondados 137">
            <a:extLst>
              <a:ext uri="{FF2B5EF4-FFF2-40B4-BE49-F238E27FC236}">
                <a16:creationId xmlns:a16="http://schemas.microsoft.com/office/drawing/2014/main" id="{F019B57A-F5FD-40DC-9AED-C997C8B1CA7E}"/>
              </a:ext>
            </a:extLst>
          </p:cNvPr>
          <p:cNvSpPr/>
          <p:nvPr/>
        </p:nvSpPr>
        <p:spPr>
          <a:xfrm>
            <a:off x="1776308" y="7609149"/>
            <a:ext cx="2713141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: Cantos Arredondados 135">
            <a:extLst>
              <a:ext uri="{FF2B5EF4-FFF2-40B4-BE49-F238E27FC236}">
                <a16:creationId xmlns:a16="http://schemas.microsoft.com/office/drawing/2014/main" id="{5C891E54-AB2E-43E8-858A-5F94C6EB1760}"/>
              </a:ext>
            </a:extLst>
          </p:cNvPr>
          <p:cNvSpPr/>
          <p:nvPr/>
        </p:nvSpPr>
        <p:spPr>
          <a:xfrm>
            <a:off x="5682178" y="5341450"/>
            <a:ext cx="1969770" cy="375799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: Cantos Arredondados 136">
            <a:extLst>
              <a:ext uri="{FF2B5EF4-FFF2-40B4-BE49-F238E27FC236}">
                <a16:creationId xmlns:a16="http://schemas.microsoft.com/office/drawing/2014/main" id="{FF23DF98-2042-4180-9518-326095D28011}"/>
              </a:ext>
            </a:extLst>
          </p:cNvPr>
          <p:cNvSpPr/>
          <p:nvPr/>
        </p:nvSpPr>
        <p:spPr>
          <a:xfrm>
            <a:off x="5692542" y="5791995"/>
            <a:ext cx="1949042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Retângulo: Cantos Arredondados 133">
            <a:extLst>
              <a:ext uri="{FF2B5EF4-FFF2-40B4-BE49-F238E27FC236}">
                <a16:creationId xmlns:a16="http://schemas.microsoft.com/office/drawing/2014/main" id="{7967DB0A-2ADA-4FB5-869F-BA03546302B6}"/>
              </a:ext>
            </a:extLst>
          </p:cNvPr>
          <p:cNvSpPr/>
          <p:nvPr/>
        </p:nvSpPr>
        <p:spPr>
          <a:xfrm>
            <a:off x="3536335" y="5335694"/>
            <a:ext cx="1969770" cy="375799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: Cantos Arredondados 134">
            <a:extLst>
              <a:ext uri="{FF2B5EF4-FFF2-40B4-BE49-F238E27FC236}">
                <a16:creationId xmlns:a16="http://schemas.microsoft.com/office/drawing/2014/main" id="{4FB56B97-0D60-4109-A384-9525E615611D}"/>
              </a:ext>
            </a:extLst>
          </p:cNvPr>
          <p:cNvSpPr/>
          <p:nvPr/>
        </p:nvSpPr>
        <p:spPr>
          <a:xfrm>
            <a:off x="3548352" y="5786239"/>
            <a:ext cx="1949042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Retângulo: Cantos Arredondados 131">
            <a:extLst>
              <a:ext uri="{FF2B5EF4-FFF2-40B4-BE49-F238E27FC236}">
                <a16:creationId xmlns:a16="http://schemas.microsoft.com/office/drawing/2014/main" id="{B94535FD-0AF4-421C-8E45-BEC100019F12}"/>
              </a:ext>
            </a:extLst>
          </p:cNvPr>
          <p:cNvSpPr/>
          <p:nvPr/>
        </p:nvSpPr>
        <p:spPr>
          <a:xfrm>
            <a:off x="1405185" y="5330386"/>
            <a:ext cx="1969770" cy="375799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Retângulo: Cantos Arredondados 132">
            <a:extLst>
              <a:ext uri="{FF2B5EF4-FFF2-40B4-BE49-F238E27FC236}">
                <a16:creationId xmlns:a16="http://schemas.microsoft.com/office/drawing/2014/main" id="{669810BD-6E69-42D2-8091-0D5CD0A15E05}"/>
              </a:ext>
            </a:extLst>
          </p:cNvPr>
          <p:cNvSpPr/>
          <p:nvPr/>
        </p:nvSpPr>
        <p:spPr>
          <a:xfrm>
            <a:off x="1415549" y="5780931"/>
            <a:ext cx="1949042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Retângulo: Cantos Arredondados 129">
            <a:extLst>
              <a:ext uri="{FF2B5EF4-FFF2-40B4-BE49-F238E27FC236}">
                <a16:creationId xmlns:a16="http://schemas.microsoft.com/office/drawing/2014/main" id="{FA7DC1A8-1FAD-4C5C-B634-2E13D1224C1D}"/>
              </a:ext>
            </a:extLst>
          </p:cNvPr>
          <p:cNvSpPr/>
          <p:nvPr/>
        </p:nvSpPr>
        <p:spPr>
          <a:xfrm>
            <a:off x="5682178" y="4311619"/>
            <a:ext cx="1969770" cy="375799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: Cantos Arredondados 130">
            <a:extLst>
              <a:ext uri="{FF2B5EF4-FFF2-40B4-BE49-F238E27FC236}">
                <a16:creationId xmlns:a16="http://schemas.microsoft.com/office/drawing/2014/main" id="{52066E88-2523-40E6-8DD0-AE2373E89015}"/>
              </a:ext>
            </a:extLst>
          </p:cNvPr>
          <p:cNvSpPr/>
          <p:nvPr/>
        </p:nvSpPr>
        <p:spPr>
          <a:xfrm>
            <a:off x="5692542" y="4762164"/>
            <a:ext cx="1949042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Retângulo: Cantos Arredondados 127">
            <a:extLst>
              <a:ext uri="{FF2B5EF4-FFF2-40B4-BE49-F238E27FC236}">
                <a16:creationId xmlns:a16="http://schemas.microsoft.com/office/drawing/2014/main" id="{C5E59DED-ABB6-48F0-900A-A8C80C69F63B}"/>
              </a:ext>
            </a:extLst>
          </p:cNvPr>
          <p:cNvSpPr/>
          <p:nvPr/>
        </p:nvSpPr>
        <p:spPr>
          <a:xfrm>
            <a:off x="3537988" y="4311619"/>
            <a:ext cx="1969770" cy="375799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: Cantos Arredondados 128">
            <a:extLst>
              <a:ext uri="{FF2B5EF4-FFF2-40B4-BE49-F238E27FC236}">
                <a16:creationId xmlns:a16="http://schemas.microsoft.com/office/drawing/2014/main" id="{E639FD11-1E42-4D10-89CE-08DBD687F3FD}"/>
              </a:ext>
            </a:extLst>
          </p:cNvPr>
          <p:cNvSpPr/>
          <p:nvPr/>
        </p:nvSpPr>
        <p:spPr>
          <a:xfrm>
            <a:off x="3548352" y="4762164"/>
            <a:ext cx="1949042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74601" y="0"/>
            <a:ext cx="10680303" cy="11308556"/>
          </a:xfrm>
          <a:prstGeom prst="rect">
            <a:avLst/>
          </a:prstGeom>
        </p:spPr>
      </p:pic>
      <p:sp>
        <p:nvSpPr>
          <p:cNvPr id="126" name="Retângulo: Cantos Arredondados 125">
            <a:extLst>
              <a:ext uri="{FF2B5EF4-FFF2-40B4-BE49-F238E27FC236}">
                <a16:creationId xmlns:a16="http://schemas.microsoft.com/office/drawing/2014/main" id="{EA7B41E1-EFEB-4FAE-92C3-EAF31E07CBE6}"/>
              </a:ext>
            </a:extLst>
          </p:cNvPr>
          <p:cNvSpPr/>
          <p:nvPr/>
        </p:nvSpPr>
        <p:spPr>
          <a:xfrm>
            <a:off x="1405185" y="4311619"/>
            <a:ext cx="1969770" cy="375799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Retângulo: Cantos Arredondados 126">
            <a:extLst>
              <a:ext uri="{FF2B5EF4-FFF2-40B4-BE49-F238E27FC236}">
                <a16:creationId xmlns:a16="http://schemas.microsoft.com/office/drawing/2014/main" id="{2CC924A9-EABC-4A5A-A308-A286F6C56A82}"/>
              </a:ext>
            </a:extLst>
          </p:cNvPr>
          <p:cNvSpPr/>
          <p:nvPr/>
        </p:nvSpPr>
        <p:spPr>
          <a:xfrm>
            <a:off x="1415549" y="4762164"/>
            <a:ext cx="1949042" cy="375923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sp>
        <p:nvSpPr>
          <p:cNvPr id="69" name="CaixaDeTexto 68">
            <a:extLst>
              <a:ext uri="{FF2B5EF4-FFF2-40B4-BE49-F238E27FC236}">
                <a16:creationId xmlns:a16="http://schemas.microsoft.com/office/drawing/2014/main" id="{54C2E2DD-8E06-4536-A6F5-4ABD50EA88D3}"/>
              </a:ext>
            </a:extLst>
          </p:cNvPr>
          <p:cNvSpPr txBox="1"/>
          <p:nvPr/>
        </p:nvSpPr>
        <p:spPr>
          <a:xfrm>
            <a:off x="1641092" y="3888684"/>
            <a:ext cx="1497956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VENDAS/MÊS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70A2A772-34AE-4ACD-8FB9-722E776DB46C}"/>
              </a:ext>
            </a:extLst>
          </p:cNvPr>
          <p:cNvSpPr txBox="1"/>
          <p:nvPr/>
        </p:nvSpPr>
        <p:spPr>
          <a:xfrm>
            <a:off x="1251946" y="1304986"/>
            <a:ext cx="5014261" cy="260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7200" b="1" spc="-300" dirty="0">
                <a:solidFill>
                  <a:srgbClr val="08111A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PARQUE SHOPPING BAHIA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8B204DD8-9C1B-4243-A745-D8514D571975}"/>
              </a:ext>
            </a:extLst>
          </p:cNvPr>
          <p:cNvSpPr txBox="1"/>
          <p:nvPr/>
        </p:nvSpPr>
        <p:spPr>
          <a:xfrm>
            <a:off x="1890749" y="4341543"/>
            <a:ext cx="998642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70MM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C4C96351-4B7C-4A88-A836-2A89992269CE}"/>
              </a:ext>
            </a:extLst>
          </p:cNvPr>
          <p:cNvSpPr txBox="1"/>
          <p:nvPr/>
        </p:nvSpPr>
        <p:spPr>
          <a:xfrm>
            <a:off x="4071297" y="4341543"/>
            <a:ext cx="903153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750 MIL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52720B6-1E94-43CA-ADF0-60A99DC4A418}"/>
              </a:ext>
            </a:extLst>
          </p:cNvPr>
          <p:cNvSpPr txBox="1"/>
          <p:nvPr/>
        </p:nvSpPr>
        <p:spPr>
          <a:xfrm>
            <a:off x="3862706" y="3888684"/>
            <a:ext cx="1320334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VISITAS/MÊS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D5BAC401-2800-467F-94BD-75588A7F24E2}"/>
              </a:ext>
            </a:extLst>
          </p:cNvPr>
          <p:cNvSpPr txBox="1"/>
          <p:nvPr/>
        </p:nvSpPr>
        <p:spPr>
          <a:xfrm>
            <a:off x="6122288" y="4341543"/>
            <a:ext cx="1089550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300 MIL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4E18E5B6-0139-4D2E-8DF5-2B3ADE7ED1CD}"/>
              </a:ext>
            </a:extLst>
          </p:cNvPr>
          <p:cNvSpPr txBox="1"/>
          <p:nvPr/>
        </p:nvSpPr>
        <p:spPr>
          <a:xfrm>
            <a:off x="5931428" y="3888684"/>
            <a:ext cx="1471271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CARROS/MÊS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B0EDB09-78DE-4CCD-A0F7-2D54A532D59C}"/>
              </a:ext>
            </a:extLst>
          </p:cNvPr>
          <p:cNvSpPr txBox="1"/>
          <p:nvPr/>
        </p:nvSpPr>
        <p:spPr>
          <a:xfrm>
            <a:off x="1641092" y="4916933"/>
            <a:ext cx="1497956" cy="760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ABL (EM M</a:t>
            </a:r>
            <a:r>
              <a:rPr lang="pt-BR" sz="1400" dirty="0">
                <a:solidFill>
                  <a:srgbClr val="F7F7F7"/>
                </a:solidFill>
                <a:effectLst/>
                <a:latin typeface="Inter 28pt SemiBold" panose="02000503000000020004" pitchFamily="2" charset="0"/>
                <a:ea typeface="Inter 28pt SemiBold" panose="02000503000000020004" pitchFamily="2" charset="0"/>
              </a:rPr>
              <a:t>²)</a:t>
            </a:r>
            <a:endParaRPr lang="pt-BR" sz="1400" b="1" dirty="0">
              <a:solidFill>
                <a:srgbClr val="F7F7F7"/>
              </a:solidFill>
              <a:latin typeface="Inter 28pt SemiBold" panose="02000503000000020004" pitchFamily="2" charset="0"/>
              <a:ea typeface="Inter 28pt SemiBold" panose="02000503000000020004" pitchFamily="2" charset="0"/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99D5F36F-9528-4074-833A-9AE38FF39343}"/>
              </a:ext>
            </a:extLst>
          </p:cNvPr>
          <p:cNvSpPr txBox="1"/>
          <p:nvPr/>
        </p:nvSpPr>
        <p:spPr>
          <a:xfrm>
            <a:off x="1890749" y="5384420"/>
            <a:ext cx="998642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52 MIL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04B9D501-6602-4B26-A8D6-2B3CA1B2343A}"/>
              </a:ext>
            </a:extLst>
          </p:cNvPr>
          <p:cNvSpPr txBox="1"/>
          <p:nvPr/>
        </p:nvSpPr>
        <p:spPr>
          <a:xfrm>
            <a:off x="3773895" y="4916933"/>
            <a:ext cx="1497956" cy="760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LOJAS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CE3606BB-AC75-4A89-A467-C8C8A79F6715}"/>
              </a:ext>
            </a:extLst>
          </p:cNvPr>
          <p:cNvSpPr txBox="1"/>
          <p:nvPr/>
        </p:nvSpPr>
        <p:spPr>
          <a:xfrm>
            <a:off x="4023552" y="5384420"/>
            <a:ext cx="998642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190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45275FF8-BE8E-43A5-B822-73AFB19954E9}"/>
              </a:ext>
            </a:extLst>
          </p:cNvPr>
          <p:cNvSpPr txBox="1"/>
          <p:nvPr/>
        </p:nvSpPr>
        <p:spPr>
          <a:xfrm>
            <a:off x="5893922" y="4916933"/>
            <a:ext cx="1497956" cy="760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ÂNCORAS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46491F28-1D15-48C5-8B25-27D2068E5977}"/>
              </a:ext>
            </a:extLst>
          </p:cNvPr>
          <p:cNvSpPr txBox="1"/>
          <p:nvPr/>
        </p:nvSpPr>
        <p:spPr>
          <a:xfrm>
            <a:off x="6167742" y="5384420"/>
            <a:ext cx="998642" cy="7666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9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610652E1-3EAC-4A8A-9656-BF759D2E660D}"/>
              </a:ext>
            </a:extLst>
          </p:cNvPr>
          <p:cNvSpPr txBox="1"/>
          <p:nvPr/>
        </p:nvSpPr>
        <p:spPr>
          <a:xfrm>
            <a:off x="1837163" y="7228032"/>
            <a:ext cx="1550600" cy="7911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0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HOMENS: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8C82754E-3923-4D5A-9556-C2B25757CC6F}"/>
              </a:ext>
            </a:extLst>
          </p:cNvPr>
          <p:cNvSpPr txBox="1"/>
          <p:nvPr/>
        </p:nvSpPr>
        <p:spPr>
          <a:xfrm>
            <a:off x="3090223" y="7228032"/>
            <a:ext cx="1550600" cy="7911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300" dirty="0">
                <a:solidFill>
                  <a:srgbClr val="1E6DB4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57%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2C47EAFF-93EC-4560-9D78-AE9D6ACD88F1}"/>
              </a:ext>
            </a:extLst>
          </p:cNvPr>
          <p:cNvSpPr txBox="1"/>
          <p:nvPr/>
        </p:nvSpPr>
        <p:spPr>
          <a:xfrm>
            <a:off x="1837163" y="7736448"/>
            <a:ext cx="1978585" cy="788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0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MULHERES: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DAF0FD4A-83D0-4532-87D4-34D2F79B5F62}"/>
              </a:ext>
            </a:extLst>
          </p:cNvPr>
          <p:cNvSpPr txBox="1"/>
          <p:nvPr/>
        </p:nvSpPr>
        <p:spPr>
          <a:xfrm>
            <a:off x="3346450" y="7733435"/>
            <a:ext cx="1550600" cy="7911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300" dirty="0">
                <a:solidFill>
                  <a:srgbClr val="1E6DB4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43%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8355FAC3-CEAC-420A-9160-3332CBCDA023}"/>
              </a:ext>
            </a:extLst>
          </p:cNvPr>
          <p:cNvSpPr txBox="1"/>
          <p:nvPr/>
        </p:nvSpPr>
        <p:spPr>
          <a:xfrm>
            <a:off x="1837163" y="8264584"/>
            <a:ext cx="2231907" cy="788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0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MÉDIA IDADE: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7B9FC093-415A-4977-A5BE-907E3B326C3A}"/>
              </a:ext>
            </a:extLst>
          </p:cNvPr>
          <p:cNvSpPr txBox="1"/>
          <p:nvPr/>
        </p:nvSpPr>
        <p:spPr>
          <a:xfrm>
            <a:off x="3558098" y="8261571"/>
            <a:ext cx="1550600" cy="7911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300" dirty="0">
                <a:solidFill>
                  <a:srgbClr val="1E6DB4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36%</a:t>
            </a:r>
          </a:p>
        </p:txBody>
      </p:sp>
      <p:sp>
        <p:nvSpPr>
          <p:cNvPr id="106" name="Retângulo: Cantos Arredondados 105">
            <a:extLst>
              <a:ext uri="{FF2B5EF4-FFF2-40B4-BE49-F238E27FC236}">
                <a16:creationId xmlns:a16="http://schemas.microsoft.com/office/drawing/2014/main" id="{06D5F50A-7300-40D6-B56B-1597B46D223A}"/>
              </a:ext>
            </a:extLst>
          </p:cNvPr>
          <p:cNvSpPr/>
          <p:nvPr/>
        </p:nvSpPr>
        <p:spPr>
          <a:xfrm>
            <a:off x="7080249" y="8087163"/>
            <a:ext cx="563853" cy="758352"/>
          </a:xfrm>
          <a:prstGeom prst="roundRect">
            <a:avLst>
              <a:gd name="adj" fmla="val 6914"/>
            </a:avLst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Retângulo: Cantos Arredondados 106">
            <a:extLst>
              <a:ext uri="{FF2B5EF4-FFF2-40B4-BE49-F238E27FC236}">
                <a16:creationId xmlns:a16="http://schemas.microsoft.com/office/drawing/2014/main" id="{CB886388-2F83-4D66-BB6E-C0A8F5C4BF85}"/>
              </a:ext>
            </a:extLst>
          </p:cNvPr>
          <p:cNvSpPr/>
          <p:nvPr/>
        </p:nvSpPr>
        <p:spPr>
          <a:xfrm>
            <a:off x="6434540" y="7699612"/>
            <a:ext cx="563853" cy="1151890"/>
          </a:xfrm>
          <a:prstGeom prst="roundRect">
            <a:avLst>
              <a:gd name="adj" fmla="val 7477"/>
            </a:avLst>
          </a:prstGeom>
          <a:solidFill>
            <a:srgbClr val="213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Retângulo: Cantos Arredondados 107">
            <a:extLst>
              <a:ext uri="{FF2B5EF4-FFF2-40B4-BE49-F238E27FC236}">
                <a16:creationId xmlns:a16="http://schemas.microsoft.com/office/drawing/2014/main" id="{A188D95B-8739-4739-B49E-8233324A3DE8}"/>
              </a:ext>
            </a:extLst>
          </p:cNvPr>
          <p:cNvSpPr/>
          <p:nvPr/>
        </p:nvSpPr>
        <p:spPr>
          <a:xfrm>
            <a:off x="5811929" y="8264759"/>
            <a:ext cx="563853" cy="586741"/>
          </a:xfrm>
          <a:prstGeom prst="roundRect">
            <a:avLst>
              <a:gd name="adj" fmla="val 6914"/>
            </a:avLst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Retângulo: Cantos Arredondados 108">
            <a:extLst>
              <a:ext uri="{FF2B5EF4-FFF2-40B4-BE49-F238E27FC236}">
                <a16:creationId xmlns:a16="http://schemas.microsoft.com/office/drawing/2014/main" id="{B5B1985D-F80F-44FE-89E9-EB1A1CD1857E}"/>
              </a:ext>
            </a:extLst>
          </p:cNvPr>
          <p:cNvSpPr/>
          <p:nvPr/>
        </p:nvSpPr>
        <p:spPr>
          <a:xfrm>
            <a:off x="5174359" y="8505425"/>
            <a:ext cx="563853" cy="346075"/>
          </a:xfrm>
          <a:prstGeom prst="roundRect">
            <a:avLst>
              <a:gd name="adj" fmla="val 12419"/>
            </a:avLst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A190F009-EC29-4E7C-86D5-B5DC043106BF}"/>
              </a:ext>
            </a:extLst>
          </p:cNvPr>
          <p:cNvSpPr txBox="1"/>
          <p:nvPr/>
        </p:nvSpPr>
        <p:spPr>
          <a:xfrm>
            <a:off x="5184408" y="8282324"/>
            <a:ext cx="538114" cy="732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500" dirty="0">
                <a:solidFill>
                  <a:srgbClr val="1E6DB4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CLASSE A</a:t>
            </a: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C9AF1BC1-C1D0-43CD-B1BE-F611272A9ED4}"/>
              </a:ext>
            </a:extLst>
          </p:cNvPr>
          <p:cNvSpPr txBox="1"/>
          <p:nvPr/>
        </p:nvSpPr>
        <p:spPr>
          <a:xfrm>
            <a:off x="5827619" y="8282324"/>
            <a:ext cx="538114" cy="732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500" dirty="0">
                <a:solidFill>
                  <a:srgbClr val="1E6DB4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CLASSE B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102B3E53-003C-4100-91EB-FD7EBA18F0D9}"/>
              </a:ext>
            </a:extLst>
          </p:cNvPr>
          <p:cNvSpPr txBox="1"/>
          <p:nvPr/>
        </p:nvSpPr>
        <p:spPr>
          <a:xfrm>
            <a:off x="6444589" y="8282324"/>
            <a:ext cx="538114" cy="732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500" dirty="0">
                <a:solidFill>
                  <a:srgbClr val="1E6DB4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CLASSE C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5BA9B1DA-6CC2-4DAB-B6F4-AF22668CA617}"/>
              </a:ext>
            </a:extLst>
          </p:cNvPr>
          <p:cNvSpPr txBox="1"/>
          <p:nvPr/>
        </p:nvSpPr>
        <p:spPr>
          <a:xfrm>
            <a:off x="7097831" y="8280477"/>
            <a:ext cx="538114" cy="732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500" dirty="0">
                <a:solidFill>
                  <a:srgbClr val="1E6DB4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CLASSE D</a:t>
            </a: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C383D329-DF8A-49CF-B19B-83EA9ADC865D}"/>
              </a:ext>
            </a:extLst>
          </p:cNvPr>
          <p:cNvSpPr txBox="1"/>
          <p:nvPr/>
        </p:nvSpPr>
        <p:spPr>
          <a:xfrm>
            <a:off x="5191959" y="7757325"/>
            <a:ext cx="538114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200" dirty="0">
                <a:solidFill>
                  <a:srgbClr val="1E6DB4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2%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A83EA8B2-24F5-41CB-A233-15E665D63DD7}"/>
              </a:ext>
            </a:extLst>
          </p:cNvPr>
          <p:cNvSpPr txBox="1"/>
          <p:nvPr/>
        </p:nvSpPr>
        <p:spPr>
          <a:xfrm>
            <a:off x="5820716" y="7521923"/>
            <a:ext cx="538114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200" dirty="0">
                <a:solidFill>
                  <a:srgbClr val="1E6DB4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19%</a:t>
            </a: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C1003A63-88EB-490B-8847-5512CC0CD7B5}"/>
              </a:ext>
            </a:extLst>
          </p:cNvPr>
          <p:cNvSpPr txBox="1"/>
          <p:nvPr/>
        </p:nvSpPr>
        <p:spPr>
          <a:xfrm>
            <a:off x="6456796" y="6950075"/>
            <a:ext cx="538114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200" dirty="0">
                <a:solidFill>
                  <a:srgbClr val="1E6DB4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54%</a:t>
            </a: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3FC7E1FF-176E-4CE2-8666-C3959D291F69}"/>
              </a:ext>
            </a:extLst>
          </p:cNvPr>
          <p:cNvSpPr txBox="1"/>
          <p:nvPr/>
        </p:nvSpPr>
        <p:spPr>
          <a:xfrm>
            <a:off x="7089200" y="7335021"/>
            <a:ext cx="538114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200" dirty="0">
                <a:solidFill>
                  <a:srgbClr val="1E6DB4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25%</a:t>
            </a:r>
          </a:p>
        </p:txBody>
      </p: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E9544778-27D1-43CB-89C8-4F1F4D2A8F07}"/>
              </a:ext>
            </a:extLst>
          </p:cNvPr>
          <p:cNvSpPr txBox="1"/>
          <p:nvPr/>
        </p:nvSpPr>
        <p:spPr>
          <a:xfrm>
            <a:off x="1243650" y="6490507"/>
            <a:ext cx="2834076" cy="778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000" i="1" dirty="0">
                <a:solidFill>
                  <a:schemeClr val="tx1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1. DADOS PÚBLICOS</a:t>
            </a:r>
          </a:p>
        </p:txBody>
      </p:sp>
      <p:pic>
        <p:nvPicPr>
          <p:cNvPr id="120" name="Gráfico 119">
            <a:extLst>
              <a:ext uri="{FF2B5EF4-FFF2-40B4-BE49-F238E27FC236}">
                <a16:creationId xmlns:a16="http://schemas.microsoft.com/office/drawing/2014/main" id="{2961DA7D-3B21-4D2B-BAA3-A809B6F0D0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6606" y="7612816"/>
            <a:ext cx="396421" cy="398145"/>
          </a:xfrm>
          <a:prstGeom prst="rect">
            <a:avLst/>
          </a:prstGeom>
        </p:spPr>
      </p:pic>
      <p:pic>
        <p:nvPicPr>
          <p:cNvPr id="122" name="Gráfico 121">
            <a:extLst>
              <a:ext uri="{FF2B5EF4-FFF2-40B4-BE49-F238E27FC236}">
                <a16:creationId xmlns:a16="http://schemas.microsoft.com/office/drawing/2014/main" id="{192863C8-2749-4DCB-A406-2B0C32CB64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6606" y="8117881"/>
            <a:ext cx="396421" cy="398145"/>
          </a:xfrm>
          <a:prstGeom prst="rect">
            <a:avLst/>
          </a:prstGeom>
        </p:spPr>
      </p:pic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07189AA2-6D51-4F25-B594-87A9B17FF28B}"/>
              </a:ext>
            </a:extLst>
          </p:cNvPr>
          <p:cNvSpPr txBox="1"/>
          <p:nvPr/>
        </p:nvSpPr>
        <p:spPr>
          <a:xfrm>
            <a:off x="5069556" y="6496360"/>
            <a:ext cx="2834076" cy="778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2000" i="1" dirty="0">
                <a:solidFill>
                  <a:schemeClr val="tx1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2. CLASSE SOCIAL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CAC0363-96C0-4AD5-8D31-6963AF24FF8B}"/>
              </a:ext>
            </a:extLst>
          </p:cNvPr>
          <p:cNvSpPr/>
          <p:nvPr/>
        </p:nvSpPr>
        <p:spPr>
          <a:xfrm>
            <a:off x="11266672" y="-1584325"/>
            <a:ext cx="7999756" cy="10432223"/>
          </a:xfrm>
          <a:prstGeom prst="roundRect">
            <a:avLst>
              <a:gd name="adj" fmla="val 4992"/>
            </a:avLst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59543"/>
            <a:ext cx="10638419" cy="54343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659178" y="8324353"/>
            <a:ext cx="1916430" cy="2984500"/>
            <a:chOff x="16659178" y="8324353"/>
            <a:chExt cx="1916430" cy="2984500"/>
          </a:xfrm>
        </p:grpSpPr>
        <p:sp>
          <p:nvSpPr>
            <p:cNvPr id="7" name="object 7"/>
            <p:cNvSpPr/>
            <p:nvPr/>
          </p:nvSpPr>
          <p:spPr>
            <a:xfrm>
              <a:off x="16659178" y="8324353"/>
              <a:ext cx="1916430" cy="2984500"/>
            </a:xfrm>
            <a:custGeom>
              <a:avLst/>
              <a:gdLst/>
              <a:ahLst/>
              <a:cxnLst/>
              <a:rect l="l" t="t" r="r" b="b"/>
              <a:pathLst>
                <a:path w="1916430" h="2984500">
                  <a:moveTo>
                    <a:pt x="1759108" y="0"/>
                  </a:moveTo>
                  <a:lnTo>
                    <a:pt x="157063" y="0"/>
                  </a:lnTo>
                  <a:lnTo>
                    <a:pt x="107419" y="8007"/>
                  </a:lnTo>
                  <a:lnTo>
                    <a:pt x="64303" y="30304"/>
                  </a:lnTo>
                  <a:lnTo>
                    <a:pt x="30304" y="64303"/>
                  </a:lnTo>
                  <a:lnTo>
                    <a:pt x="8007" y="107419"/>
                  </a:lnTo>
                  <a:lnTo>
                    <a:pt x="0" y="157063"/>
                  </a:lnTo>
                  <a:lnTo>
                    <a:pt x="0" y="2984202"/>
                  </a:lnTo>
                  <a:lnTo>
                    <a:pt x="1916172" y="2984202"/>
                  </a:lnTo>
                  <a:lnTo>
                    <a:pt x="1916172" y="157063"/>
                  </a:lnTo>
                  <a:lnTo>
                    <a:pt x="1908164" y="107419"/>
                  </a:lnTo>
                  <a:lnTo>
                    <a:pt x="1885867" y="64303"/>
                  </a:lnTo>
                  <a:lnTo>
                    <a:pt x="1851868" y="30304"/>
                  </a:lnTo>
                  <a:lnTo>
                    <a:pt x="1808752" y="8007"/>
                  </a:lnTo>
                  <a:lnTo>
                    <a:pt x="1759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2834" y="8533771"/>
              <a:ext cx="1256506" cy="890025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08707D0B-33E1-4F50-946F-331750EB2E10}"/>
              </a:ext>
            </a:extLst>
          </p:cNvPr>
          <p:cNvSpPr txBox="1"/>
          <p:nvPr/>
        </p:nvSpPr>
        <p:spPr>
          <a:xfrm>
            <a:off x="673419" y="1844675"/>
            <a:ext cx="9829800" cy="24622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pt-BR" sz="2200" dirty="0">
                <a:effectLst/>
              </a:rPr>
              <a:t>O   Parque   Shopping   Bahia   fica   estrategicamente localizado num terreno de 260 mil m². </a:t>
            </a:r>
            <a:r>
              <a:rPr lang="pt-BR" sz="2200" b="1" dirty="0">
                <a:effectLst/>
              </a:rPr>
              <a:t>O endereço já faz parte da paisagem e da vida de milhares de moradores e visitantes da região, </a:t>
            </a:r>
            <a:r>
              <a:rPr lang="pt-BR" sz="2200" dirty="0">
                <a:effectLst/>
              </a:rPr>
              <a:t>que tem sua taxa de crescimento duas vezes maior do que a média nacional. As razões do sucesso são muitas: praias, natureza, qualidade de vida. São milhares e milhares de moradores e visitantes, numa busca diária e intensa por serviços e produtos de todos os tipos.</a:t>
            </a:r>
            <a:endParaRPr lang="pt-BR" sz="22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865379-AC19-453F-B318-F1F3FD6BA101}"/>
              </a:ext>
            </a:extLst>
          </p:cNvPr>
          <p:cNvSpPr txBox="1"/>
          <p:nvPr/>
        </p:nvSpPr>
        <p:spPr>
          <a:xfrm>
            <a:off x="11766771" y="4182009"/>
            <a:ext cx="6999558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pt-BR" sz="2400" dirty="0">
                <a:solidFill>
                  <a:srgbClr val="F7F7F7"/>
                </a:solidFill>
                <a:effectLst/>
              </a:rPr>
              <a:t>A unidade do SAC funciona na Alameda de Serviços,  no  piso  L1.  O  SAC  oferece diversos serviços como emissão de RG, (CNH) e  antecedentes criminais, além de atendimento  para  o  Tribunal  Regional Eleitoral (TRE), Tribunal de Justiça (TJBA), Embasa, Sefaz Estadual, </a:t>
            </a:r>
            <a:r>
              <a:rPr lang="pt-BR" sz="2400" dirty="0" err="1">
                <a:solidFill>
                  <a:srgbClr val="F7F7F7"/>
                </a:solidFill>
                <a:effectLst/>
              </a:rPr>
              <a:t>SineBahia</a:t>
            </a:r>
            <a:r>
              <a:rPr lang="pt-BR" sz="2400" dirty="0">
                <a:solidFill>
                  <a:srgbClr val="F7F7F7"/>
                </a:solidFill>
                <a:effectLst/>
              </a:rPr>
              <a:t>, Serviço de Atendimento ao Fornecedor, </a:t>
            </a:r>
            <a:r>
              <a:rPr lang="pt-BR" sz="2400" dirty="0" err="1">
                <a:solidFill>
                  <a:srgbClr val="F7F7F7"/>
                </a:solidFill>
                <a:effectLst/>
              </a:rPr>
              <a:t>Planserv</a:t>
            </a:r>
            <a:r>
              <a:rPr lang="pt-BR" sz="2400" dirty="0">
                <a:solidFill>
                  <a:srgbClr val="F7F7F7"/>
                </a:solidFill>
                <a:effectLst/>
              </a:rPr>
              <a:t> e </a:t>
            </a:r>
            <a:r>
              <a:rPr lang="pt-BR" sz="2400" dirty="0" err="1">
                <a:solidFill>
                  <a:srgbClr val="F7F7F7"/>
                </a:solidFill>
                <a:effectLst/>
              </a:rPr>
              <a:t>Ceprev</a:t>
            </a:r>
            <a:r>
              <a:rPr lang="pt-BR" sz="2400" dirty="0">
                <a:solidFill>
                  <a:srgbClr val="F7F7F7"/>
                </a:solidFill>
                <a:effectLst/>
              </a:rPr>
              <a:t>. A unidade tem a capacidade para atender mais de 200 mil habitantes da cidade de Lauro de Freitas, Bahia.</a:t>
            </a:r>
            <a:endParaRPr lang="pt-BR" sz="2200" dirty="0">
              <a:solidFill>
                <a:srgbClr val="F7F7F7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30B77A-DCD4-415E-92C9-B9ECB9D0B507}"/>
              </a:ext>
            </a:extLst>
          </p:cNvPr>
          <p:cNvSpPr txBox="1"/>
          <p:nvPr/>
        </p:nvSpPr>
        <p:spPr>
          <a:xfrm>
            <a:off x="11760421" y="2149475"/>
            <a:ext cx="7005908" cy="176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6000" dirty="0">
                <a:solidFill>
                  <a:srgbClr val="F7F7F7"/>
                </a:solidFill>
                <a:effectLst/>
                <a:latin typeface="Inter 24pt SemiBold" panose="02000503000000020004" pitchFamily="2" charset="0"/>
                <a:ea typeface="Inter 24pt SemiBold" panose="02000503000000020004" pitchFamily="2" charset="0"/>
              </a:rPr>
              <a:t>PERFEITO PARA SUA MARCA</a:t>
            </a:r>
            <a:endParaRPr lang="pt-BR" sz="6000" spc="-300" dirty="0">
              <a:solidFill>
                <a:srgbClr val="F7F7F7"/>
              </a:solidFill>
              <a:latin typeface="Inter 24pt SemiBold" panose="02000503000000020004" pitchFamily="2" charset="0"/>
              <a:ea typeface="Inter 24pt SemiBold" panose="02000503000000020004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10166" y="795787"/>
            <a:ext cx="8659495" cy="9717405"/>
          </a:xfrm>
          <a:custGeom>
            <a:avLst/>
            <a:gdLst/>
            <a:ahLst/>
            <a:cxnLst/>
            <a:rect l="l" t="t" r="r" b="b"/>
            <a:pathLst>
              <a:path w="8659494" h="9717405">
                <a:moveTo>
                  <a:pt x="8082783" y="0"/>
                </a:moveTo>
                <a:lnTo>
                  <a:pt x="576638" y="0"/>
                </a:lnTo>
                <a:lnTo>
                  <a:pt x="529345" y="1911"/>
                </a:lnTo>
                <a:lnTo>
                  <a:pt x="483105" y="7547"/>
                </a:lnTo>
                <a:lnTo>
                  <a:pt x="438065" y="16758"/>
                </a:lnTo>
                <a:lnTo>
                  <a:pt x="394376" y="29397"/>
                </a:lnTo>
                <a:lnTo>
                  <a:pt x="352185" y="45315"/>
                </a:lnTo>
                <a:lnTo>
                  <a:pt x="311640" y="64363"/>
                </a:lnTo>
                <a:lnTo>
                  <a:pt x="272890" y="86393"/>
                </a:lnTo>
                <a:lnTo>
                  <a:pt x="236083" y="111257"/>
                </a:lnTo>
                <a:lnTo>
                  <a:pt x="201368" y="138807"/>
                </a:lnTo>
                <a:lnTo>
                  <a:pt x="168893" y="168893"/>
                </a:lnTo>
                <a:lnTo>
                  <a:pt x="138807" y="201368"/>
                </a:lnTo>
                <a:lnTo>
                  <a:pt x="111257" y="236083"/>
                </a:lnTo>
                <a:lnTo>
                  <a:pt x="86393" y="272889"/>
                </a:lnTo>
                <a:lnTo>
                  <a:pt x="64363" y="311639"/>
                </a:lnTo>
                <a:lnTo>
                  <a:pt x="45315" y="352184"/>
                </a:lnTo>
                <a:lnTo>
                  <a:pt x="29397" y="394376"/>
                </a:lnTo>
                <a:lnTo>
                  <a:pt x="16758" y="438065"/>
                </a:lnTo>
                <a:lnTo>
                  <a:pt x="7547" y="483104"/>
                </a:lnTo>
                <a:lnTo>
                  <a:pt x="1911" y="529345"/>
                </a:lnTo>
                <a:lnTo>
                  <a:pt x="0" y="576638"/>
                </a:lnTo>
                <a:lnTo>
                  <a:pt x="0" y="9140342"/>
                </a:lnTo>
                <a:lnTo>
                  <a:pt x="1911" y="9187636"/>
                </a:lnTo>
                <a:lnTo>
                  <a:pt x="7547" y="9233876"/>
                </a:lnTo>
                <a:lnTo>
                  <a:pt x="16758" y="9278915"/>
                </a:lnTo>
                <a:lnTo>
                  <a:pt x="29397" y="9322605"/>
                </a:lnTo>
                <a:lnTo>
                  <a:pt x="45315" y="9364796"/>
                </a:lnTo>
                <a:lnTo>
                  <a:pt x="64363" y="9405341"/>
                </a:lnTo>
                <a:lnTo>
                  <a:pt x="86393" y="9444091"/>
                </a:lnTo>
                <a:lnTo>
                  <a:pt x="111257" y="9480898"/>
                </a:lnTo>
                <a:lnTo>
                  <a:pt x="138807" y="9515613"/>
                </a:lnTo>
                <a:lnTo>
                  <a:pt x="168893" y="9548087"/>
                </a:lnTo>
                <a:lnTo>
                  <a:pt x="201368" y="9578174"/>
                </a:lnTo>
                <a:lnTo>
                  <a:pt x="236083" y="9605723"/>
                </a:lnTo>
                <a:lnTo>
                  <a:pt x="272890" y="9630587"/>
                </a:lnTo>
                <a:lnTo>
                  <a:pt x="311640" y="9652618"/>
                </a:lnTo>
                <a:lnTo>
                  <a:pt x="352184" y="9671666"/>
                </a:lnTo>
                <a:lnTo>
                  <a:pt x="394376" y="9687584"/>
                </a:lnTo>
                <a:lnTo>
                  <a:pt x="438065" y="9700222"/>
                </a:lnTo>
                <a:lnTo>
                  <a:pt x="483104" y="9709434"/>
                </a:lnTo>
                <a:lnTo>
                  <a:pt x="529345" y="9715070"/>
                </a:lnTo>
                <a:lnTo>
                  <a:pt x="576638" y="9716981"/>
                </a:lnTo>
                <a:lnTo>
                  <a:pt x="8082783" y="9716981"/>
                </a:lnTo>
                <a:lnTo>
                  <a:pt x="8130076" y="9715070"/>
                </a:lnTo>
                <a:lnTo>
                  <a:pt x="8176317" y="9709434"/>
                </a:lnTo>
                <a:lnTo>
                  <a:pt x="8221356" y="9700222"/>
                </a:lnTo>
                <a:lnTo>
                  <a:pt x="8265045" y="9687584"/>
                </a:lnTo>
                <a:lnTo>
                  <a:pt x="8307237" y="9671666"/>
                </a:lnTo>
                <a:lnTo>
                  <a:pt x="8347782" y="9652618"/>
                </a:lnTo>
                <a:lnTo>
                  <a:pt x="8386532" y="9630587"/>
                </a:lnTo>
                <a:lnTo>
                  <a:pt x="8423338" y="9605723"/>
                </a:lnTo>
                <a:lnTo>
                  <a:pt x="8458053" y="9578174"/>
                </a:lnTo>
                <a:lnTo>
                  <a:pt x="8490528" y="9548088"/>
                </a:lnTo>
                <a:lnTo>
                  <a:pt x="8520614" y="9515613"/>
                </a:lnTo>
                <a:lnTo>
                  <a:pt x="8548164" y="9480898"/>
                </a:lnTo>
                <a:lnTo>
                  <a:pt x="8573028" y="9444091"/>
                </a:lnTo>
                <a:lnTo>
                  <a:pt x="8595058" y="9405341"/>
                </a:lnTo>
                <a:lnTo>
                  <a:pt x="8614107" y="9364796"/>
                </a:lnTo>
                <a:lnTo>
                  <a:pt x="8630024" y="9322605"/>
                </a:lnTo>
                <a:lnTo>
                  <a:pt x="8642663" y="9278915"/>
                </a:lnTo>
                <a:lnTo>
                  <a:pt x="8651874" y="9233876"/>
                </a:lnTo>
                <a:lnTo>
                  <a:pt x="8657510" y="9187636"/>
                </a:lnTo>
                <a:lnTo>
                  <a:pt x="8659422" y="9140342"/>
                </a:lnTo>
                <a:lnTo>
                  <a:pt x="8659422" y="576638"/>
                </a:lnTo>
                <a:lnTo>
                  <a:pt x="8657510" y="529345"/>
                </a:lnTo>
                <a:lnTo>
                  <a:pt x="8651874" y="483105"/>
                </a:lnTo>
                <a:lnTo>
                  <a:pt x="8642663" y="438065"/>
                </a:lnTo>
                <a:lnTo>
                  <a:pt x="8630024" y="394376"/>
                </a:lnTo>
                <a:lnTo>
                  <a:pt x="8614107" y="352185"/>
                </a:lnTo>
                <a:lnTo>
                  <a:pt x="8595058" y="311640"/>
                </a:lnTo>
                <a:lnTo>
                  <a:pt x="8573028" y="272890"/>
                </a:lnTo>
                <a:lnTo>
                  <a:pt x="8548164" y="236083"/>
                </a:lnTo>
                <a:lnTo>
                  <a:pt x="8520615" y="201368"/>
                </a:lnTo>
                <a:lnTo>
                  <a:pt x="8490528" y="168893"/>
                </a:lnTo>
                <a:lnTo>
                  <a:pt x="8458053" y="138807"/>
                </a:lnTo>
                <a:lnTo>
                  <a:pt x="8423338" y="111257"/>
                </a:lnTo>
                <a:lnTo>
                  <a:pt x="8386532" y="86393"/>
                </a:lnTo>
                <a:lnTo>
                  <a:pt x="8347782" y="64363"/>
                </a:lnTo>
                <a:lnTo>
                  <a:pt x="8307237" y="45315"/>
                </a:lnTo>
                <a:lnTo>
                  <a:pt x="8265046" y="29397"/>
                </a:lnTo>
                <a:lnTo>
                  <a:pt x="8221356" y="16758"/>
                </a:lnTo>
                <a:lnTo>
                  <a:pt x="8176317" y="7547"/>
                </a:lnTo>
                <a:lnTo>
                  <a:pt x="8130076" y="1911"/>
                </a:lnTo>
                <a:lnTo>
                  <a:pt x="80827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81852" y="1769579"/>
            <a:ext cx="5932888" cy="382145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6650" y="6144819"/>
            <a:ext cx="10868777" cy="380093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06A78CA-BA3E-4E1B-BD9C-78B1233F2AA1}"/>
              </a:ext>
            </a:extLst>
          </p:cNvPr>
          <p:cNvSpPr txBox="1"/>
          <p:nvPr/>
        </p:nvSpPr>
        <p:spPr>
          <a:xfrm>
            <a:off x="1895602" y="3404063"/>
            <a:ext cx="859480" cy="8647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4800" dirty="0">
                <a:solidFill>
                  <a:srgbClr val="1E6DB4"/>
                </a:solidFill>
                <a:latin typeface="Inter 28pt ExtraBold" panose="02000503000000020004" pitchFamily="2" charset="0"/>
                <a:ea typeface="Inter 28pt ExtraBold" panose="02000503000000020004" pitchFamily="2" charset="0"/>
              </a:rPr>
              <a:t>21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703FE09-94B9-4CF0-999A-3670A04A73CA}"/>
              </a:ext>
            </a:extLst>
          </p:cNvPr>
          <p:cNvSpPr txBox="1"/>
          <p:nvPr/>
        </p:nvSpPr>
        <p:spPr>
          <a:xfrm>
            <a:off x="1895602" y="4215638"/>
            <a:ext cx="19978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22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MEGALOJAS E ÂNCORAS: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FA2876A-A5F2-4F27-8ABD-62F8A787E5D2}"/>
              </a:ext>
            </a:extLst>
          </p:cNvPr>
          <p:cNvSpPr txBox="1"/>
          <p:nvPr/>
        </p:nvSpPr>
        <p:spPr>
          <a:xfrm>
            <a:off x="1895602" y="5131096"/>
            <a:ext cx="1527048" cy="8647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4800" dirty="0">
                <a:solidFill>
                  <a:srgbClr val="1E6DB4"/>
                </a:solidFill>
                <a:latin typeface="Inter 28pt ExtraBold" panose="02000503000000020004" pitchFamily="2" charset="0"/>
                <a:ea typeface="Inter 28pt ExtraBold" panose="02000503000000020004" pitchFamily="2" charset="0"/>
              </a:rPr>
              <a:t>190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25A052E-E748-405F-8773-489844B1E249}"/>
              </a:ext>
            </a:extLst>
          </p:cNvPr>
          <p:cNvSpPr txBox="1"/>
          <p:nvPr/>
        </p:nvSpPr>
        <p:spPr>
          <a:xfrm>
            <a:off x="1895602" y="5944764"/>
            <a:ext cx="199787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22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LOJAS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67154D6-1177-4702-8E39-A6EAA2B358FC}"/>
              </a:ext>
            </a:extLst>
          </p:cNvPr>
          <p:cNvSpPr txBox="1"/>
          <p:nvPr/>
        </p:nvSpPr>
        <p:spPr>
          <a:xfrm>
            <a:off x="1897162" y="6562644"/>
            <a:ext cx="1068287" cy="8647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4800" dirty="0">
                <a:solidFill>
                  <a:srgbClr val="1E6DB4"/>
                </a:solidFill>
                <a:latin typeface="Inter 28pt ExtraBold" panose="02000503000000020004" pitchFamily="2" charset="0"/>
                <a:ea typeface="Inter 28pt ExtraBold" panose="02000503000000020004" pitchFamily="2" charset="0"/>
              </a:rPr>
              <a:t>09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36516A9-8671-40C0-A4EF-652106CD0434}"/>
              </a:ext>
            </a:extLst>
          </p:cNvPr>
          <p:cNvSpPr txBox="1"/>
          <p:nvPr/>
        </p:nvSpPr>
        <p:spPr>
          <a:xfrm>
            <a:off x="1897163" y="7359086"/>
            <a:ext cx="19978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22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SALAS DE CINEMA </a:t>
            </a:r>
            <a:r>
              <a:rPr lang="pt-BR" sz="1100" b="1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(3 VIPS)</a:t>
            </a:r>
            <a:endParaRPr lang="pt-BR" sz="2200" b="1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EEE0367-017E-479D-B3E2-3877A1862DC5}"/>
              </a:ext>
            </a:extLst>
          </p:cNvPr>
          <p:cNvSpPr txBox="1"/>
          <p:nvPr/>
        </p:nvSpPr>
        <p:spPr>
          <a:xfrm>
            <a:off x="4312079" y="6566107"/>
            <a:ext cx="2139140" cy="8647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4800" dirty="0">
                <a:solidFill>
                  <a:srgbClr val="1E6DB4"/>
                </a:solidFill>
                <a:latin typeface="Inter 28pt ExtraBold" panose="02000503000000020004" pitchFamily="2" charset="0"/>
                <a:ea typeface="Inter 28pt ExtraBold" panose="02000503000000020004" pitchFamily="2" charset="0"/>
              </a:rPr>
              <a:t>2.800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3316048-7D2E-4072-B93D-3FE2E8D9B9E6}"/>
              </a:ext>
            </a:extLst>
          </p:cNvPr>
          <p:cNvSpPr txBox="1"/>
          <p:nvPr/>
        </p:nvSpPr>
        <p:spPr>
          <a:xfrm>
            <a:off x="4312079" y="7362549"/>
            <a:ext cx="300406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22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VAGAS DE ESTACIONAMENTO</a:t>
            </a:r>
            <a:endParaRPr lang="pt-BR" sz="2200" b="1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DF6406F-964B-4AA7-8D1D-CCA3ED7CA022}"/>
              </a:ext>
            </a:extLst>
          </p:cNvPr>
          <p:cNvSpPr txBox="1"/>
          <p:nvPr/>
        </p:nvSpPr>
        <p:spPr>
          <a:xfrm>
            <a:off x="4312078" y="5080108"/>
            <a:ext cx="2463371" cy="8647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4800" dirty="0">
                <a:solidFill>
                  <a:srgbClr val="1E6DB4"/>
                </a:solidFill>
                <a:latin typeface="Inter 28pt ExtraBold" panose="02000503000000020004" pitchFamily="2" charset="0"/>
                <a:ea typeface="Inter 28pt ExtraBold" panose="02000503000000020004" pitchFamily="2" charset="0"/>
              </a:rPr>
              <a:t>52.000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4934445-729A-44FC-8E33-1153AF94B2F6}"/>
              </a:ext>
            </a:extLst>
          </p:cNvPr>
          <p:cNvSpPr txBox="1"/>
          <p:nvPr/>
        </p:nvSpPr>
        <p:spPr>
          <a:xfrm>
            <a:off x="4312079" y="5944764"/>
            <a:ext cx="300406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2200" dirty="0">
                <a:effectLst/>
              </a:rPr>
              <a:t>ABL (EM M²)</a:t>
            </a:r>
            <a:endParaRPr lang="pt-BR" sz="2200" b="1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105C18A-06BC-4B44-BA7E-D14E01DF9024}"/>
              </a:ext>
            </a:extLst>
          </p:cNvPr>
          <p:cNvSpPr txBox="1"/>
          <p:nvPr/>
        </p:nvSpPr>
        <p:spPr>
          <a:xfrm>
            <a:off x="4312078" y="3404063"/>
            <a:ext cx="2463371" cy="8647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4800" dirty="0">
                <a:solidFill>
                  <a:srgbClr val="1E6DB4"/>
                </a:solidFill>
                <a:latin typeface="Inter 28pt ExtraBold" panose="02000503000000020004" pitchFamily="2" charset="0"/>
                <a:ea typeface="Inter 28pt ExtraBold" panose="02000503000000020004" pitchFamily="2" charset="0"/>
              </a:rPr>
              <a:t>04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2859CD9-3B09-4A01-BA74-8C79EA6D6217}"/>
              </a:ext>
            </a:extLst>
          </p:cNvPr>
          <p:cNvSpPr txBox="1"/>
          <p:nvPr/>
        </p:nvSpPr>
        <p:spPr>
          <a:xfrm>
            <a:off x="4312079" y="4215638"/>
            <a:ext cx="238717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2200" dirty="0">
                <a:effectLst/>
              </a:rPr>
              <a:t>PISOS NO ESPAÇO</a:t>
            </a:r>
            <a:endParaRPr lang="pt-BR" sz="2200" b="1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470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4622" y="2188415"/>
            <a:ext cx="4185100" cy="69842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93906" y="2188415"/>
            <a:ext cx="4185100" cy="69842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1711" y="2188415"/>
            <a:ext cx="8370200" cy="69842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21D1BAA-A598-476D-ABE3-D2F6943B245B}"/>
              </a:ext>
            </a:extLst>
          </p:cNvPr>
          <p:cNvSpPr txBox="1"/>
          <p:nvPr/>
        </p:nvSpPr>
        <p:spPr>
          <a:xfrm>
            <a:off x="1530054" y="1119286"/>
            <a:ext cx="4311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pt-BR" sz="4800" dirty="0">
                <a:solidFill>
                  <a:srgbClr val="F7F7F7"/>
                </a:solidFill>
                <a:effectLst/>
                <a:latin typeface="Inter 28pt ExtraBold" panose="02000503000000020004" pitchFamily="2" charset="0"/>
                <a:ea typeface="Inter 28pt ExtraBold" panose="02000503000000020004" pitchFamily="2" charset="0"/>
              </a:rPr>
              <a:t>MEGA BANNER</a:t>
            </a:r>
            <a:endParaRPr lang="pt-BR" sz="4800" spc="-300" dirty="0">
              <a:solidFill>
                <a:srgbClr val="F7F7F7"/>
              </a:solidFill>
              <a:latin typeface="Inter 28pt ExtraBold" panose="02000503000000020004" pitchFamily="2" charset="0"/>
              <a:ea typeface="Inter 28pt ExtraBold" panose="02000503000000020004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CCE1A34-6AA9-46FA-B9D3-5A8FD0963BE1}"/>
              </a:ext>
            </a:extLst>
          </p:cNvPr>
          <p:cNvSpPr txBox="1"/>
          <p:nvPr/>
        </p:nvSpPr>
        <p:spPr>
          <a:xfrm>
            <a:off x="8147050" y="9312275"/>
            <a:ext cx="77012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pt-BR" sz="4800" dirty="0">
                <a:solidFill>
                  <a:srgbClr val="F7F7F7"/>
                </a:solidFill>
                <a:effectLst/>
                <a:latin typeface="Inter 28pt ExtraBold" panose="02000503000000020004" pitchFamily="2" charset="0"/>
                <a:ea typeface="Inter 28pt ExtraBold" panose="02000503000000020004" pitchFamily="2" charset="0"/>
              </a:rPr>
              <a:t>PAINEL DE LED EXTERNO</a:t>
            </a:r>
            <a:endParaRPr lang="pt-BR" sz="4800" spc="-300" dirty="0">
              <a:solidFill>
                <a:srgbClr val="F7F7F7"/>
              </a:solidFill>
              <a:latin typeface="Inter 28pt ExtraBold" panose="02000503000000020004" pitchFamily="2" charset="0"/>
              <a:ea typeface="Inter 28pt ExtraBold" panose="02000503000000020004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470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413508" y="3382095"/>
            <a:ext cx="13277215" cy="5696585"/>
            <a:chOff x="3413508" y="3382095"/>
            <a:chExt cx="13277215" cy="56965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3508" y="3382095"/>
              <a:ext cx="13277082" cy="56961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685961" y="5109791"/>
              <a:ext cx="786130" cy="1153795"/>
            </a:xfrm>
            <a:custGeom>
              <a:avLst/>
              <a:gdLst/>
              <a:ahLst/>
              <a:cxnLst/>
              <a:rect l="l" t="t" r="r" b="b"/>
              <a:pathLst>
                <a:path w="786129" h="1153795">
                  <a:moveTo>
                    <a:pt x="392851" y="0"/>
                  </a:moveTo>
                  <a:lnTo>
                    <a:pt x="346100" y="2661"/>
                  </a:lnTo>
                  <a:lnTo>
                    <a:pt x="301431" y="10418"/>
                  </a:lnTo>
                  <a:lnTo>
                    <a:pt x="259042" y="22927"/>
                  </a:lnTo>
                  <a:lnTo>
                    <a:pt x="219132" y="39844"/>
                  </a:lnTo>
                  <a:lnTo>
                    <a:pt x="181899" y="60825"/>
                  </a:lnTo>
                  <a:lnTo>
                    <a:pt x="147542" y="85527"/>
                  </a:lnTo>
                  <a:lnTo>
                    <a:pt x="116259" y="113606"/>
                  </a:lnTo>
                  <a:lnTo>
                    <a:pt x="88247" y="144720"/>
                  </a:lnTo>
                  <a:lnTo>
                    <a:pt x="63707" y="178525"/>
                  </a:lnTo>
                  <a:lnTo>
                    <a:pt x="42834" y="214676"/>
                  </a:lnTo>
                  <a:lnTo>
                    <a:pt x="25829" y="252832"/>
                  </a:lnTo>
                  <a:lnTo>
                    <a:pt x="12890" y="292647"/>
                  </a:lnTo>
                  <a:lnTo>
                    <a:pt x="4214" y="333779"/>
                  </a:lnTo>
                  <a:lnTo>
                    <a:pt x="0" y="375884"/>
                  </a:lnTo>
                  <a:lnTo>
                    <a:pt x="446" y="418619"/>
                  </a:lnTo>
                  <a:lnTo>
                    <a:pt x="5750" y="461641"/>
                  </a:lnTo>
                  <a:lnTo>
                    <a:pt x="16112" y="504605"/>
                  </a:lnTo>
                  <a:lnTo>
                    <a:pt x="31729" y="547168"/>
                  </a:lnTo>
                  <a:lnTo>
                    <a:pt x="52800" y="588987"/>
                  </a:lnTo>
                  <a:lnTo>
                    <a:pt x="371598" y="1141162"/>
                  </a:lnTo>
                  <a:lnTo>
                    <a:pt x="392851" y="1153433"/>
                  </a:lnTo>
                  <a:lnTo>
                    <a:pt x="404806" y="1150365"/>
                  </a:lnTo>
                  <a:lnTo>
                    <a:pt x="732903" y="588987"/>
                  </a:lnTo>
                  <a:lnTo>
                    <a:pt x="753974" y="547168"/>
                  </a:lnTo>
                  <a:lnTo>
                    <a:pt x="769591" y="504605"/>
                  </a:lnTo>
                  <a:lnTo>
                    <a:pt x="770074" y="502602"/>
                  </a:lnTo>
                  <a:lnTo>
                    <a:pt x="404413" y="502602"/>
                  </a:lnTo>
                  <a:lnTo>
                    <a:pt x="361268" y="496805"/>
                  </a:lnTo>
                  <a:lnTo>
                    <a:pt x="322498" y="480443"/>
                  </a:lnTo>
                  <a:lnTo>
                    <a:pt x="289651" y="455066"/>
                  </a:lnTo>
                  <a:lnTo>
                    <a:pt x="264273" y="422219"/>
                  </a:lnTo>
                  <a:lnTo>
                    <a:pt x="247912" y="383449"/>
                  </a:lnTo>
                  <a:lnTo>
                    <a:pt x="242114" y="340303"/>
                  </a:lnTo>
                  <a:lnTo>
                    <a:pt x="247912" y="297158"/>
                  </a:lnTo>
                  <a:lnTo>
                    <a:pt x="264273" y="258388"/>
                  </a:lnTo>
                  <a:lnTo>
                    <a:pt x="289651" y="225541"/>
                  </a:lnTo>
                  <a:lnTo>
                    <a:pt x="322498" y="200163"/>
                  </a:lnTo>
                  <a:lnTo>
                    <a:pt x="361268" y="183802"/>
                  </a:lnTo>
                  <a:lnTo>
                    <a:pt x="404413" y="178005"/>
                  </a:lnTo>
                  <a:lnTo>
                    <a:pt x="721619" y="178005"/>
                  </a:lnTo>
                  <a:lnTo>
                    <a:pt x="697456" y="144720"/>
                  </a:lnTo>
                  <a:lnTo>
                    <a:pt x="669444" y="113606"/>
                  </a:lnTo>
                  <a:lnTo>
                    <a:pt x="638161" y="85527"/>
                  </a:lnTo>
                  <a:lnTo>
                    <a:pt x="603804" y="60825"/>
                  </a:lnTo>
                  <a:lnTo>
                    <a:pt x="566571" y="39844"/>
                  </a:lnTo>
                  <a:lnTo>
                    <a:pt x="526661" y="22927"/>
                  </a:lnTo>
                  <a:lnTo>
                    <a:pt x="484272" y="10418"/>
                  </a:lnTo>
                  <a:lnTo>
                    <a:pt x="439603" y="2661"/>
                  </a:lnTo>
                  <a:lnTo>
                    <a:pt x="392851" y="0"/>
                  </a:lnTo>
                  <a:close/>
                </a:path>
                <a:path w="786129" h="1153795">
                  <a:moveTo>
                    <a:pt x="721619" y="178005"/>
                  </a:moveTo>
                  <a:lnTo>
                    <a:pt x="404413" y="178005"/>
                  </a:lnTo>
                  <a:lnTo>
                    <a:pt x="447559" y="183802"/>
                  </a:lnTo>
                  <a:lnTo>
                    <a:pt x="486328" y="200163"/>
                  </a:lnTo>
                  <a:lnTo>
                    <a:pt x="519176" y="225541"/>
                  </a:lnTo>
                  <a:lnTo>
                    <a:pt x="544553" y="258388"/>
                  </a:lnTo>
                  <a:lnTo>
                    <a:pt x="560914" y="297158"/>
                  </a:lnTo>
                  <a:lnTo>
                    <a:pt x="566712" y="340303"/>
                  </a:lnTo>
                  <a:lnTo>
                    <a:pt x="560914" y="383449"/>
                  </a:lnTo>
                  <a:lnTo>
                    <a:pt x="544553" y="422219"/>
                  </a:lnTo>
                  <a:lnTo>
                    <a:pt x="519176" y="455066"/>
                  </a:lnTo>
                  <a:lnTo>
                    <a:pt x="486328" y="480443"/>
                  </a:lnTo>
                  <a:lnTo>
                    <a:pt x="447559" y="496805"/>
                  </a:lnTo>
                  <a:lnTo>
                    <a:pt x="404413" y="502602"/>
                  </a:lnTo>
                  <a:lnTo>
                    <a:pt x="770074" y="502602"/>
                  </a:lnTo>
                  <a:lnTo>
                    <a:pt x="779952" y="461641"/>
                  </a:lnTo>
                  <a:lnTo>
                    <a:pt x="785257" y="418619"/>
                  </a:lnTo>
                  <a:lnTo>
                    <a:pt x="785624" y="383449"/>
                  </a:lnTo>
                  <a:lnTo>
                    <a:pt x="785703" y="375884"/>
                  </a:lnTo>
                  <a:lnTo>
                    <a:pt x="781489" y="333779"/>
                  </a:lnTo>
                  <a:lnTo>
                    <a:pt x="772813" y="292647"/>
                  </a:lnTo>
                  <a:lnTo>
                    <a:pt x="759874" y="252832"/>
                  </a:lnTo>
                  <a:lnTo>
                    <a:pt x="742869" y="214676"/>
                  </a:lnTo>
                  <a:lnTo>
                    <a:pt x="721996" y="178525"/>
                  </a:lnTo>
                  <a:lnTo>
                    <a:pt x="721619" y="178005"/>
                  </a:lnTo>
                  <a:close/>
                </a:path>
              </a:pathLst>
            </a:custGeom>
            <a:solidFill>
              <a:srgbClr val="4F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97032" y="9340029"/>
            <a:ext cx="5193559" cy="49531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DA99496-A49B-4A05-99DA-6B80CF5F5F22}"/>
              </a:ext>
            </a:extLst>
          </p:cNvPr>
          <p:cNvSpPr txBox="1"/>
          <p:nvPr/>
        </p:nvSpPr>
        <p:spPr>
          <a:xfrm>
            <a:off x="3413508" y="1439078"/>
            <a:ext cx="115153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900"/>
              </a:lnSpc>
            </a:pPr>
            <a:r>
              <a:rPr lang="pt-BR" sz="7200" dirty="0">
                <a:solidFill>
                  <a:srgbClr val="F7F7F7"/>
                </a:solidFill>
                <a:effectLst/>
                <a:latin typeface="Inter 24pt SemiBold" panose="02000503000000020004" pitchFamily="2" charset="0"/>
                <a:ea typeface="Inter 24pt SemiBold" panose="02000503000000020004" pitchFamily="2" charset="0"/>
              </a:rPr>
              <a:t>LOCALIZAÇÃO DO PAINEL DE LED EXTERNO</a:t>
            </a:r>
            <a:endParaRPr lang="pt-BR" sz="7200" spc="-300" dirty="0">
              <a:solidFill>
                <a:srgbClr val="F7F7F7"/>
              </a:solidFill>
              <a:latin typeface="Inter 24pt SemiBold" panose="02000503000000020004" pitchFamily="2" charset="0"/>
              <a:ea typeface="Inter 24pt SemiBold" panose="02000503000000020004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886DA33D-DD0B-43C9-9CF6-3B4DF2CFCBB7}"/>
              </a:ext>
            </a:extLst>
          </p:cNvPr>
          <p:cNvSpPr/>
          <p:nvPr/>
        </p:nvSpPr>
        <p:spPr>
          <a:xfrm>
            <a:off x="6339449" y="4527908"/>
            <a:ext cx="11514975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6722F07C-31E2-4779-84CF-98317BD0CDD0}"/>
              </a:ext>
            </a:extLst>
          </p:cNvPr>
          <p:cNvSpPr/>
          <p:nvPr/>
        </p:nvSpPr>
        <p:spPr>
          <a:xfrm>
            <a:off x="6339449" y="5041492"/>
            <a:ext cx="11514976" cy="556960"/>
          </a:xfrm>
          <a:prstGeom prst="roundRect">
            <a:avLst/>
          </a:prstGeom>
          <a:solidFill>
            <a:srgbClr val="4F9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Retângulo: Cantos Arredondados 86">
            <a:extLst>
              <a:ext uri="{FF2B5EF4-FFF2-40B4-BE49-F238E27FC236}">
                <a16:creationId xmlns:a16="http://schemas.microsoft.com/office/drawing/2014/main" id="{5CCABF01-6907-4895-B4E6-9D6A11D4F459}"/>
              </a:ext>
            </a:extLst>
          </p:cNvPr>
          <p:cNvSpPr/>
          <p:nvPr/>
        </p:nvSpPr>
        <p:spPr>
          <a:xfrm>
            <a:off x="6339449" y="5676578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B25540F-B8EC-4815-B6EE-5E408C4215C0}"/>
              </a:ext>
            </a:extLst>
          </p:cNvPr>
          <p:cNvSpPr/>
          <p:nvPr/>
        </p:nvSpPr>
        <p:spPr>
          <a:xfrm>
            <a:off x="6339449" y="6183381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Retângulo: Cantos Arredondados 88">
            <a:extLst>
              <a:ext uri="{FF2B5EF4-FFF2-40B4-BE49-F238E27FC236}">
                <a16:creationId xmlns:a16="http://schemas.microsoft.com/office/drawing/2014/main" id="{BB9DCEDC-E5C7-426C-A36E-170A9F6B3ECB}"/>
              </a:ext>
            </a:extLst>
          </p:cNvPr>
          <p:cNvSpPr/>
          <p:nvPr/>
        </p:nvSpPr>
        <p:spPr>
          <a:xfrm>
            <a:off x="6339449" y="6701810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53967269-59C9-4728-924B-8DFAED123EA1}"/>
              </a:ext>
            </a:extLst>
          </p:cNvPr>
          <p:cNvSpPr/>
          <p:nvPr/>
        </p:nvSpPr>
        <p:spPr>
          <a:xfrm>
            <a:off x="6339449" y="7202435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7157633D-3458-4A0D-B49D-4F5FF082C736}"/>
              </a:ext>
            </a:extLst>
          </p:cNvPr>
          <p:cNvSpPr/>
          <p:nvPr/>
        </p:nvSpPr>
        <p:spPr>
          <a:xfrm>
            <a:off x="6339449" y="7723025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Retângulo: Cantos Arredondados 91">
            <a:extLst>
              <a:ext uri="{FF2B5EF4-FFF2-40B4-BE49-F238E27FC236}">
                <a16:creationId xmlns:a16="http://schemas.microsoft.com/office/drawing/2014/main" id="{ED24C0DF-DE5E-4A8A-A246-7C10696EC3B8}"/>
              </a:ext>
            </a:extLst>
          </p:cNvPr>
          <p:cNvSpPr/>
          <p:nvPr/>
        </p:nvSpPr>
        <p:spPr>
          <a:xfrm>
            <a:off x="6339449" y="8229828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E64BA951-B998-4DF6-A544-6D53D7B02688}"/>
              </a:ext>
            </a:extLst>
          </p:cNvPr>
          <p:cNvSpPr/>
          <p:nvPr/>
        </p:nvSpPr>
        <p:spPr>
          <a:xfrm>
            <a:off x="6339449" y="8724250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098" y="2188415"/>
            <a:ext cx="4185100" cy="6984225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6272424" y="2743371"/>
            <a:ext cx="1088390" cy="1084580"/>
            <a:chOff x="6272424" y="2743371"/>
            <a:chExt cx="1088390" cy="1084580"/>
          </a:xfrm>
        </p:grpSpPr>
        <p:sp>
          <p:nvSpPr>
            <p:cNvPr id="29" name="object 29"/>
            <p:cNvSpPr/>
            <p:nvPr/>
          </p:nvSpPr>
          <p:spPr>
            <a:xfrm>
              <a:off x="6272424" y="2743371"/>
              <a:ext cx="1088390" cy="1084580"/>
            </a:xfrm>
            <a:custGeom>
              <a:avLst/>
              <a:gdLst/>
              <a:ahLst/>
              <a:cxnLst/>
              <a:rect l="l" t="t" r="r" b="b"/>
              <a:pathLst>
                <a:path w="1088390" h="1084579">
                  <a:moveTo>
                    <a:pt x="887284" y="0"/>
                  </a:moveTo>
                  <a:lnTo>
                    <a:pt x="819166" y="18910"/>
                  </a:lnTo>
                  <a:lnTo>
                    <a:pt x="756993" y="29111"/>
                  </a:lnTo>
                  <a:lnTo>
                    <a:pt x="701263" y="32203"/>
                  </a:lnTo>
                  <a:lnTo>
                    <a:pt x="652470" y="29791"/>
                  </a:lnTo>
                  <a:lnTo>
                    <a:pt x="611110" y="23476"/>
                  </a:lnTo>
                  <a:lnTo>
                    <a:pt x="577680" y="14863"/>
                  </a:lnTo>
                  <a:lnTo>
                    <a:pt x="552675" y="5553"/>
                  </a:lnTo>
                  <a:lnTo>
                    <a:pt x="526748" y="14863"/>
                  </a:lnTo>
                  <a:lnTo>
                    <a:pt x="490939" y="23476"/>
                  </a:lnTo>
                  <a:lnTo>
                    <a:pt x="446328" y="29791"/>
                  </a:lnTo>
                  <a:lnTo>
                    <a:pt x="393992" y="32203"/>
                  </a:lnTo>
                  <a:lnTo>
                    <a:pt x="335009" y="29111"/>
                  </a:lnTo>
                  <a:lnTo>
                    <a:pt x="270459" y="18910"/>
                  </a:lnTo>
                  <a:lnTo>
                    <a:pt x="201418" y="0"/>
                  </a:lnTo>
                  <a:lnTo>
                    <a:pt x="158431" y="55830"/>
                  </a:lnTo>
                  <a:lnTo>
                    <a:pt x="121165" y="110294"/>
                  </a:lnTo>
                  <a:lnTo>
                    <a:pt x="89379" y="163383"/>
                  </a:lnTo>
                  <a:lnTo>
                    <a:pt x="62831" y="215088"/>
                  </a:lnTo>
                  <a:lnTo>
                    <a:pt x="41279" y="265399"/>
                  </a:lnTo>
                  <a:lnTo>
                    <a:pt x="24481" y="314306"/>
                  </a:lnTo>
                  <a:lnTo>
                    <a:pt x="12196" y="361802"/>
                  </a:lnTo>
                  <a:lnTo>
                    <a:pt x="4182" y="407876"/>
                  </a:lnTo>
                  <a:lnTo>
                    <a:pt x="197" y="452519"/>
                  </a:lnTo>
                  <a:lnTo>
                    <a:pt x="0" y="495723"/>
                  </a:lnTo>
                  <a:lnTo>
                    <a:pt x="3348" y="537478"/>
                  </a:lnTo>
                  <a:lnTo>
                    <a:pt x="10000" y="577774"/>
                  </a:lnTo>
                  <a:lnTo>
                    <a:pt x="19714" y="616603"/>
                  </a:lnTo>
                  <a:lnTo>
                    <a:pt x="32249" y="653955"/>
                  </a:lnTo>
                  <a:lnTo>
                    <a:pt x="47362" y="689822"/>
                  </a:lnTo>
                  <a:lnTo>
                    <a:pt x="64812" y="724193"/>
                  </a:lnTo>
                  <a:lnTo>
                    <a:pt x="84358" y="757060"/>
                  </a:lnTo>
                  <a:lnTo>
                    <a:pt x="128767" y="818245"/>
                  </a:lnTo>
                  <a:lnTo>
                    <a:pt x="178656" y="873301"/>
                  </a:lnTo>
                  <a:lnTo>
                    <a:pt x="232091" y="922157"/>
                  </a:lnTo>
                  <a:lnTo>
                    <a:pt x="287137" y="964737"/>
                  </a:lnTo>
                  <a:lnTo>
                    <a:pt x="341861" y="1000969"/>
                  </a:lnTo>
                  <a:lnTo>
                    <a:pt x="394329" y="1030778"/>
                  </a:lnTo>
                  <a:lnTo>
                    <a:pt x="442607" y="1054092"/>
                  </a:lnTo>
                  <a:lnTo>
                    <a:pt x="484760" y="1070835"/>
                  </a:lnTo>
                  <a:lnTo>
                    <a:pt x="532277" y="1083471"/>
                  </a:lnTo>
                  <a:lnTo>
                    <a:pt x="542958" y="1084318"/>
                  </a:lnTo>
                  <a:lnTo>
                    <a:pt x="553646" y="1083471"/>
                  </a:lnTo>
                  <a:lnTo>
                    <a:pt x="601247" y="1070835"/>
                  </a:lnTo>
                  <a:lnTo>
                    <a:pt x="643506" y="1054092"/>
                  </a:lnTo>
                  <a:lnTo>
                    <a:pt x="691922" y="1030778"/>
                  </a:lnTo>
                  <a:lnTo>
                    <a:pt x="744556" y="1000969"/>
                  </a:lnTo>
                  <a:lnTo>
                    <a:pt x="799468" y="964737"/>
                  </a:lnTo>
                  <a:lnTo>
                    <a:pt x="854721" y="922157"/>
                  </a:lnTo>
                  <a:lnTo>
                    <a:pt x="908373" y="873301"/>
                  </a:lnTo>
                  <a:lnTo>
                    <a:pt x="958486" y="818245"/>
                  </a:lnTo>
                  <a:lnTo>
                    <a:pt x="1003121" y="757060"/>
                  </a:lnTo>
                  <a:lnTo>
                    <a:pt x="1022778" y="724193"/>
                  </a:lnTo>
                  <a:lnTo>
                    <a:pt x="1040338" y="689822"/>
                  </a:lnTo>
                  <a:lnTo>
                    <a:pt x="1055559" y="653955"/>
                  </a:lnTo>
                  <a:lnTo>
                    <a:pt x="1068198" y="616603"/>
                  </a:lnTo>
                  <a:lnTo>
                    <a:pt x="1078014" y="577774"/>
                  </a:lnTo>
                  <a:lnTo>
                    <a:pt x="1084762" y="537478"/>
                  </a:lnTo>
                  <a:lnTo>
                    <a:pt x="1088202" y="495723"/>
                  </a:lnTo>
                  <a:lnTo>
                    <a:pt x="1088091" y="452519"/>
                  </a:lnTo>
                  <a:lnTo>
                    <a:pt x="1084186" y="407876"/>
                  </a:lnTo>
                  <a:lnTo>
                    <a:pt x="1076245" y="361802"/>
                  </a:lnTo>
                  <a:lnTo>
                    <a:pt x="1064025" y="314306"/>
                  </a:lnTo>
                  <a:lnTo>
                    <a:pt x="1047285" y="265399"/>
                  </a:lnTo>
                  <a:lnTo>
                    <a:pt x="1025781" y="215088"/>
                  </a:lnTo>
                  <a:lnTo>
                    <a:pt x="999271" y="163383"/>
                  </a:lnTo>
                  <a:lnTo>
                    <a:pt x="967514" y="110294"/>
                  </a:lnTo>
                  <a:lnTo>
                    <a:pt x="930265" y="55830"/>
                  </a:lnTo>
                  <a:lnTo>
                    <a:pt x="887284" y="0"/>
                  </a:lnTo>
                  <a:close/>
                </a:path>
              </a:pathLst>
            </a:custGeom>
            <a:solidFill>
              <a:srgbClr val="9E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21220" y="2790577"/>
              <a:ext cx="991235" cy="986155"/>
            </a:xfrm>
            <a:custGeom>
              <a:avLst/>
              <a:gdLst/>
              <a:ahLst/>
              <a:cxnLst/>
              <a:rect l="l" t="t" r="r" b="b"/>
              <a:pathLst>
                <a:path w="991234" h="986154">
                  <a:moveTo>
                    <a:pt x="807934" y="0"/>
                  </a:moveTo>
                  <a:lnTo>
                    <a:pt x="736105" y="19247"/>
                  </a:lnTo>
                  <a:lnTo>
                    <a:pt x="671745" y="28047"/>
                  </a:lnTo>
                  <a:lnTo>
                    <a:pt x="615572" y="28714"/>
                  </a:lnTo>
                  <a:lnTo>
                    <a:pt x="568302" y="23560"/>
                  </a:lnTo>
                  <a:lnTo>
                    <a:pt x="530651" y="14900"/>
                  </a:lnTo>
                  <a:lnTo>
                    <a:pt x="503337" y="5048"/>
                  </a:lnTo>
                  <a:lnTo>
                    <a:pt x="479736" y="13512"/>
                  </a:lnTo>
                  <a:lnTo>
                    <a:pt x="447139" y="21342"/>
                  </a:lnTo>
                  <a:lnTo>
                    <a:pt x="406529" y="27082"/>
                  </a:lnTo>
                  <a:lnTo>
                    <a:pt x="358887" y="29276"/>
                  </a:lnTo>
                  <a:lnTo>
                    <a:pt x="305195" y="26464"/>
                  </a:lnTo>
                  <a:lnTo>
                    <a:pt x="246434" y="17191"/>
                  </a:lnTo>
                  <a:lnTo>
                    <a:pt x="183586" y="0"/>
                  </a:lnTo>
                  <a:lnTo>
                    <a:pt x="141255" y="55173"/>
                  </a:lnTo>
                  <a:lnTo>
                    <a:pt x="105069" y="108876"/>
                  </a:lnTo>
                  <a:lnTo>
                    <a:pt x="74744" y="161095"/>
                  </a:lnTo>
                  <a:lnTo>
                    <a:pt x="49997" y="211822"/>
                  </a:lnTo>
                  <a:lnTo>
                    <a:pt x="30544" y="261044"/>
                  </a:lnTo>
                  <a:lnTo>
                    <a:pt x="16101" y="308752"/>
                  </a:lnTo>
                  <a:lnTo>
                    <a:pt x="6385" y="354934"/>
                  </a:lnTo>
                  <a:lnTo>
                    <a:pt x="1113" y="399580"/>
                  </a:lnTo>
                  <a:lnTo>
                    <a:pt x="0" y="442678"/>
                  </a:lnTo>
                  <a:lnTo>
                    <a:pt x="2762" y="484219"/>
                  </a:lnTo>
                  <a:lnTo>
                    <a:pt x="9118" y="524191"/>
                  </a:lnTo>
                  <a:lnTo>
                    <a:pt x="18782" y="562583"/>
                  </a:lnTo>
                  <a:lnTo>
                    <a:pt x="31471" y="599385"/>
                  </a:lnTo>
                  <a:lnTo>
                    <a:pt x="46902" y="634585"/>
                  </a:lnTo>
                  <a:lnTo>
                    <a:pt x="84854" y="700140"/>
                  </a:lnTo>
                  <a:lnTo>
                    <a:pt x="130369" y="759161"/>
                  </a:lnTo>
                  <a:lnTo>
                    <a:pt x="181179" y="811561"/>
                  </a:lnTo>
                  <a:lnTo>
                    <a:pt x="235013" y="857255"/>
                  </a:lnTo>
                  <a:lnTo>
                    <a:pt x="289604" y="896156"/>
                  </a:lnTo>
                  <a:lnTo>
                    <a:pt x="342682" y="928177"/>
                  </a:lnTo>
                  <a:lnTo>
                    <a:pt x="391979" y="953233"/>
                  </a:lnTo>
                  <a:lnTo>
                    <a:pt x="435225" y="971237"/>
                  </a:lnTo>
                  <a:lnTo>
                    <a:pt x="483788" y="984832"/>
                  </a:lnTo>
                  <a:lnTo>
                    <a:pt x="494492" y="985744"/>
                  </a:lnTo>
                  <a:lnTo>
                    <a:pt x="505203" y="984832"/>
                  </a:lnTo>
                  <a:lnTo>
                    <a:pt x="553856" y="971237"/>
                  </a:lnTo>
                  <a:lnTo>
                    <a:pt x="597215" y="953233"/>
                  </a:lnTo>
                  <a:lnTo>
                    <a:pt x="646658" y="928177"/>
                  </a:lnTo>
                  <a:lnTo>
                    <a:pt x="699910" y="896156"/>
                  </a:lnTo>
                  <a:lnTo>
                    <a:pt x="754696" y="857255"/>
                  </a:lnTo>
                  <a:lnTo>
                    <a:pt x="808742" y="811561"/>
                  </a:lnTo>
                  <a:lnTo>
                    <a:pt x="859771" y="759161"/>
                  </a:lnTo>
                  <a:lnTo>
                    <a:pt x="905510" y="700140"/>
                  </a:lnTo>
                  <a:lnTo>
                    <a:pt x="943682" y="634585"/>
                  </a:lnTo>
                  <a:lnTo>
                    <a:pt x="959220" y="599385"/>
                  </a:lnTo>
                  <a:lnTo>
                    <a:pt x="972014" y="562583"/>
                  </a:lnTo>
                  <a:lnTo>
                    <a:pt x="981778" y="524191"/>
                  </a:lnTo>
                  <a:lnTo>
                    <a:pt x="988229" y="484219"/>
                  </a:lnTo>
                  <a:lnTo>
                    <a:pt x="991082" y="442678"/>
                  </a:lnTo>
                  <a:lnTo>
                    <a:pt x="990053" y="399580"/>
                  </a:lnTo>
                  <a:lnTo>
                    <a:pt x="984857" y="354934"/>
                  </a:lnTo>
                  <a:lnTo>
                    <a:pt x="975210" y="308752"/>
                  </a:lnTo>
                  <a:lnTo>
                    <a:pt x="960828" y="261044"/>
                  </a:lnTo>
                  <a:lnTo>
                    <a:pt x="941426" y="211822"/>
                  </a:lnTo>
                  <a:lnTo>
                    <a:pt x="916720" y="161095"/>
                  </a:lnTo>
                  <a:lnTo>
                    <a:pt x="886426" y="108876"/>
                  </a:lnTo>
                  <a:lnTo>
                    <a:pt x="850259" y="55173"/>
                  </a:lnTo>
                  <a:lnTo>
                    <a:pt x="807934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72261" y="3101572"/>
              <a:ext cx="888365" cy="624840"/>
            </a:xfrm>
            <a:custGeom>
              <a:avLst/>
              <a:gdLst/>
              <a:ahLst/>
              <a:cxnLst/>
              <a:rect l="l" t="t" r="r" b="b"/>
              <a:pathLst>
                <a:path w="888365" h="624839">
                  <a:moveTo>
                    <a:pt x="868727" y="0"/>
                  </a:moveTo>
                  <a:lnTo>
                    <a:pt x="19346" y="0"/>
                  </a:lnTo>
                  <a:lnTo>
                    <a:pt x="5646" y="59243"/>
                  </a:lnTo>
                  <a:lnTo>
                    <a:pt x="0" y="115706"/>
                  </a:lnTo>
                  <a:lnTo>
                    <a:pt x="1676" y="169360"/>
                  </a:lnTo>
                  <a:lnTo>
                    <a:pt x="9945" y="220176"/>
                  </a:lnTo>
                  <a:lnTo>
                    <a:pt x="24077" y="268128"/>
                  </a:lnTo>
                  <a:lnTo>
                    <a:pt x="43341" y="313188"/>
                  </a:lnTo>
                  <a:lnTo>
                    <a:pt x="67007" y="355327"/>
                  </a:lnTo>
                  <a:lnTo>
                    <a:pt x="94344" y="394519"/>
                  </a:lnTo>
                  <a:lnTo>
                    <a:pt x="124624" y="430734"/>
                  </a:lnTo>
                  <a:lnTo>
                    <a:pt x="157114" y="463947"/>
                  </a:lnTo>
                  <a:lnTo>
                    <a:pt x="191085" y="494128"/>
                  </a:lnTo>
                  <a:lnTo>
                    <a:pt x="225808" y="521250"/>
                  </a:lnTo>
                  <a:lnTo>
                    <a:pt x="260550" y="545285"/>
                  </a:lnTo>
                  <a:lnTo>
                    <a:pt x="294583" y="566205"/>
                  </a:lnTo>
                  <a:lnTo>
                    <a:pt x="357599" y="598591"/>
                  </a:lnTo>
                  <a:lnTo>
                    <a:pt x="409012" y="618186"/>
                  </a:lnTo>
                  <a:lnTo>
                    <a:pt x="442982" y="624767"/>
                  </a:lnTo>
                  <a:lnTo>
                    <a:pt x="457433" y="623117"/>
                  </a:lnTo>
                  <a:lnTo>
                    <a:pt x="500941" y="610002"/>
                  </a:lnTo>
                  <a:lnTo>
                    <a:pt x="559044" y="583983"/>
                  </a:lnTo>
                  <a:lnTo>
                    <a:pt x="625883" y="545285"/>
                  </a:lnTo>
                  <a:lnTo>
                    <a:pt x="660749" y="521250"/>
                  </a:lnTo>
                  <a:lnTo>
                    <a:pt x="695601" y="494128"/>
                  </a:lnTo>
                  <a:lnTo>
                    <a:pt x="729709" y="463947"/>
                  </a:lnTo>
                  <a:lnTo>
                    <a:pt x="762340" y="430734"/>
                  </a:lnTo>
                  <a:lnTo>
                    <a:pt x="792762" y="394519"/>
                  </a:lnTo>
                  <a:lnTo>
                    <a:pt x="820241" y="355327"/>
                  </a:lnTo>
                  <a:lnTo>
                    <a:pt x="844047" y="313188"/>
                  </a:lnTo>
                  <a:lnTo>
                    <a:pt x="863447" y="268128"/>
                  </a:lnTo>
                  <a:lnTo>
                    <a:pt x="877709" y="220176"/>
                  </a:lnTo>
                  <a:lnTo>
                    <a:pt x="886100" y="169360"/>
                  </a:lnTo>
                  <a:lnTo>
                    <a:pt x="887888" y="115706"/>
                  </a:lnTo>
                  <a:lnTo>
                    <a:pt x="882342" y="59243"/>
                  </a:lnTo>
                  <a:lnTo>
                    <a:pt x="868727" y="0"/>
                  </a:lnTo>
                  <a:close/>
                </a:path>
              </a:pathLst>
            </a:custGeom>
            <a:solidFill>
              <a:srgbClr val="247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404755" y="2843333"/>
              <a:ext cx="823594" cy="219710"/>
            </a:xfrm>
            <a:custGeom>
              <a:avLst/>
              <a:gdLst/>
              <a:ahLst/>
              <a:cxnLst/>
              <a:rect l="l" t="t" r="r" b="b"/>
              <a:pathLst>
                <a:path w="823595" h="219710">
                  <a:moveTo>
                    <a:pt x="691377" y="0"/>
                  </a:moveTo>
                  <a:lnTo>
                    <a:pt x="627008" y="17241"/>
                  </a:lnTo>
                  <a:lnTo>
                    <a:pt x="569333" y="25124"/>
                  </a:lnTo>
                  <a:lnTo>
                    <a:pt x="518994" y="25721"/>
                  </a:lnTo>
                  <a:lnTo>
                    <a:pt x="476633" y="21104"/>
                  </a:lnTo>
                  <a:lnTo>
                    <a:pt x="442893" y="13347"/>
                  </a:lnTo>
                  <a:lnTo>
                    <a:pt x="418416" y="4522"/>
                  </a:lnTo>
                  <a:lnTo>
                    <a:pt x="392933" y="13347"/>
                  </a:lnTo>
                  <a:lnTo>
                    <a:pt x="356678" y="21104"/>
                  </a:lnTo>
                  <a:lnTo>
                    <a:pt x="311048" y="25721"/>
                  </a:lnTo>
                  <a:lnTo>
                    <a:pt x="257440" y="25124"/>
                  </a:lnTo>
                  <a:lnTo>
                    <a:pt x="197250" y="17241"/>
                  </a:lnTo>
                  <a:lnTo>
                    <a:pt x="131875" y="0"/>
                  </a:lnTo>
                  <a:lnTo>
                    <a:pt x="96283" y="46185"/>
                  </a:lnTo>
                  <a:lnTo>
                    <a:pt x="65507" y="91222"/>
                  </a:lnTo>
                  <a:lnTo>
                    <a:pt x="39339" y="135102"/>
                  </a:lnTo>
                  <a:lnTo>
                    <a:pt x="17572" y="177818"/>
                  </a:lnTo>
                  <a:lnTo>
                    <a:pt x="0" y="219362"/>
                  </a:lnTo>
                  <a:lnTo>
                    <a:pt x="823135" y="219362"/>
                  </a:lnTo>
                  <a:lnTo>
                    <a:pt x="805604" y="177818"/>
                  </a:lnTo>
                  <a:lnTo>
                    <a:pt x="783869" y="135102"/>
                  </a:lnTo>
                  <a:lnTo>
                    <a:pt x="757725" y="91222"/>
                  </a:lnTo>
                  <a:lnTo>
                    <a:pt x="726963" y="46185"/>
                  </a:lnTo>
                  <a:lnTo>
                    <a:pt x="691377" y="0"/>
                  </a:lnTo>
                  <a:close/>
                </a:path>
              </a:pathLst>
            </a:custGeom>
            <a:solidFill>
              <a:srgbClr val="4F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699" y="2919091"/>
              <a:ext cx="115327" cy="11720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9289" y="2919091"/>
              <a:ext cx="98666" cy="11720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2664" y="2912754"/>
              <a:ext cx="129888" cy="1235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5852" y="2919091"/>
              <a:ext cx="94085" cy="11720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521983" y="3146011"/>
              <a:ext cx="583565" cy="391795"/>
            </a:xfrm>
            <a:custGeom>
              <a:avLst/>
              <a:gdLst/>
              <a:ahLst/>
              <a:cxnLst/>
              <a:rect l="l" t="t" r="r" b="b"/>
              <a:pathLst>
                <a:path w="583565" h="391795">
                  <a:moveTo>
                    <a:pt x="284911" y="204647"/>
                  </a:moveTo>
                  <a:lnTo>
                    <a:pt x="284607" y="189191"/>
                  </a:lnTo>
                  <a:lnTo>
                    <a:pt x="284353" y="175882"/>
                  </a:lnTo>
                  <a:lnTo>
                    <a:pt x="284264" y="171411"/>
                  </a:lnTo>
                  <a:lnTo>
                    <a:pt x="284187" y="167411"/>
                  </a:lnTo>
                  <a:lnTo>
                    <a:pt x="281381" y="135318"/>
                  </a:lnTo>
                  <a:lnTo>
                    <a:pt x="269697" y="86550"/>
                  </a:lnTo>
                  <a:lnTo>
                    <a:pt x="258343" y="67665"/>
                  </a:lnTo>
                  <a:lnTo>
                    <a:pt x="246862" y="48564"/>
                  </a:lnTo>
                  <a:lnTo>
                    <a:pt x="215811" y="21424"/>
                  </a:lnTo>
                  <a:lnTo>
                    <a:pt x="205130" y="16662"/>
                  </a:lnTo>
                  <a:lnTo>
                    <a:pt x="205130" y="131559"/>
                  </a:lnTo>
                  <a:lnTo>
                    <a:pt x="201295" y="157861"/>
                  </a:lnTo>
                  <a:lnTo>
                    <a:pt x="187375" y="175882"/>
                  </a:lnTo>
                  <a:lnTo>
                    <a:pt x="165811" y="186156"/>
                  </a:lnTo>
                  <a:lnTo>
                    <a:pt x="139014" y="189191"/>
                  </a:lnTo>
                  <a:lnTo>
                    <a:pt x="113411" y="185305"/>
                  </a:lnTo>
                  <a:lnTo>
                    <a:pt x="93268" y="174345"/>
                  </a:lnTo>
                  <a:lnTo>
                    <a:pt x="80162" y="156121"/>
                  </a:lnTo>
                  <a:lnTo>
                    <a:pt x="75717" y="130492"/>
                  </a:lnTo>
                  <a:lnTo>
                    <a:pt x="80429" y="104584"/>
                  </a:lnTo>
                  <a:lnTo>
                    <a:pt x="93294" y="84772"/>
                  </a:lnTo>
                  <a:lnTo>
                    <a:pt x="113626" y="72123"/>
                  </a:lnTo>
                  <a:lnTo>
                    <a:pt x="140690" y="67665"/>
                  </a:lnTo>
                  <a:lnTo>
                    <a:pt x="164731" y="71374"/>
                  </a:lnTo>
                  <a:lnTo>
                    <a:pt x="184797" y="83299"/>
                  </a:lnTo>
                  <a:lnTo>
                    <a:pt x="198920" y="103378"/>
                  </a:lnTo>
                  <a:lnTo>
                    <a:pt x="205130" y="131559"/>
                  </a:lnTo>
                  <a:lnTo>
                    <a:pt x="205130" y="16662"/>
                  </a:lnTo>
                  <a:lnTo>
                    <a:pt x="179451" y="5207"/>
                  </a:lnTo>
                  <a:lnTo>
                    <a:pt x="140690" y="0"/>
                  </a:lnTo>
                  <a:lnTo>
                    <a:pt x="95694" y="6324"/>
                  </a:lnTo>
                  <a:lnTo>
                    <a:pt x="57289" y="23876"/>
                  </a:lnTo>
                  <a:lnTo>
                    <a:pt x="27330" y="51536"/>
                  </a:lnTo>
                  <a:lnTo>
                    <a:pt x="7620" y="88176"/>
                  </a:lnTo>
                  <a:lnTo>
                    <a:pt x="0" y="132638"/>
                  </a:lnTo>
                  <a:lnTo>
                    <a:pt x="5524" y="171411"/>
                  </a:lnTo>
                  <a:lnTo>
                    <a:pt x="22948" y="205803"/>
                  </a:lnTo>
                  <a:lnTo>
                    <a:pt x="51511" y="233070"/>
                  </a:lnTo>
                  <a:lnTo>
                    <a:pt x="90462" y="250482"/>
                  </a:lnTo>
                  <a:lnTo>
                    <a:pt x="139014" y="255282"/>
                  </a:lnTo>
                  <a:lnTo>
                    <a:pt x="156083" y="253441"/>
                  </a:lnTo>
                  <a:lnTo>
                    <a:pt x="171640" y="249440"/>
                  </a:lnTo>
                  <a:lnTo>
                    <a:pt x="185381" y="243128"/>
                  </a:lnTo>
                  <a:lnTo>
                    <a:pt x="197015" y="234340"/>
                  </a:lnTo>
                  <a:lnTo>
                    <a:pt x="195300" y="267703"/>
                  </a:lnTo>
                  <a:lnTo>
                    <a:pt x="181533" y="294220"/>
                  </a:lnTo>
                  <a:lnTo>
                    <a:pt x="160997" y="311912"/>
                  </a:lnTo>
                  <a:lnTo>
                    <a:pt x="139014" y="318782"/>
                  </a:lnTo>
                  <a:lnTo>
                    <a:pt x="118516" y="318262"/>
                  </a:lnTo>
                  <a:lnTo>
                    <a:pt x="100545" y="315328"/>
                  </a:lnTo>
                  <a:lnTo>
                    <a:pt x="84823" y="310464"/>
                  </a:lnTo>
                  <a:lnTo>
                    <a:pt x="71120" y="304165"/>
                  </a:lnTo>
                  <a:lnTo>
                    <a:pt x="53276" y="298704"/>
                  </a:lnTo>
                  <a:lnTo>
                    <a:pt x="35966" y="300609"/>
                  </a:lnTo>
                  <a:lnTo>
                    <a:pt x="21932" y="309600"/>
                  </a:lnTo>
                  <a:lnTo>
                    <a:pt x="13919" y="325386"/>
                  </a:lnTo>
                  <a:lnTo>
                    <a:pt x="13144" y="333349"/>
                  </a:lnTo>
                  <a:lnTo>
                    <a:pt x="14211" y="341134"/>
                  </a:lnTo>
                  <a:lnTo>
                    <a:pt x="52184" y="376859"/>
                  </a:lnTo>
                  <a:lnTo>
                    <a:pt x="111544" y="391350"/>
                  </a:lnTo>
                  <a:lnTo>
                    <a:pt x="139014" y="391350"/>
                  </a:lnTo>
                  <a:lnTo>
                    <a:pt x="190766" y="377532"/>
                  </a:lnTo>
                  <a:lnTo>
                    <a:pt x="228993" y="353352"/>
                  </a:lnTo>
                  <a:lnTo>
                    <a:pt x="255612" y="321386"/>
                  </a:lnTo>
                  <a:lnTo>
                    <a:pt x="256794" y="318782"/>
                  </a:lnTo>
                  <a:lnTo>
                    <a:pt x="272542" y="284226"/>
                  </a:lnTo>
                  <a:lnTo>
                    <a:pt x="281673" y="244449"/>
                  </a:lnTo>
                  <a:lnTo>
                    <a:pt x="282498" y="234340"/>
                  </a:lnTo>
                  <a:lnTo>
                    <a:pt x="284822" y="205803"/>
                  </a:lnTo>
                  <a:lnTo>
                    <a:pt x="284911" y="204647"/>
                  </a:lnTo>
                  <a:close/>
                </a:path>
                <a:path w="583565" h="391795">
                  <a:moveTo>
                    <a:pt x="582968" y="204647"/>
                  </a:moveTo>
                  <a:lnTo>
                    <a:pt x="582663" y="189191"/>
                  </a:lnTo>
                  <a:lnTo>
                    <a:pt x="582409" y="175882"/>
                  </a:lnTo>
                  <a:lnTo>
                    <a:pt x="582320" y="171411"/>
                  </a:lnTo>
                  <a:lnTo>
                    <a:pt x="567740" y="86550"/>
                  </a:lnTo>
                  <a:lnTo>
                    <a:pt x="544918" y="48564"/>
                  </a:lnTo>
                  <a:lnTo>
                    <a:pt x="513867" y="21424"/>
                  </a:lnTo>
                  <a:lnTo>
                    <a:pt x="503186" y="16662"/>
                  </a:lnTo>
                  <a:lnTo>
                    <a:pt x="503186" y="131559"/>
                  </a:lnTo>
                  <a:lnTo>
                    <a:pt x="499351" y="157861"/>
                  </a:lnTo>
                  <a:lnTo>
                    <a:pt x="485432" y="175882"/>
                  </a:lnTo>
                  <a:lnTo>
                    <a:pt x="463867" y="186156"/>
                  </a:lnTo>
                  <a:lnTo>
                    <a:pt x="437070" y="189191"/>
                  </a:lnTo>
                  <a:lnTo>
                    <a:pt x="411467" y="185305"/>
                  </a:lnTo>
                  <a:lnTo>
                    <a:pt x="391325" y="174345"/>
                  </a:lnTo>
                  <a:lnTo>
                    <a:pt x="378218" y="156121"/>
                  </a:lnTo>
                  <a:lnTo>
                    <a:pt x="373761" y="130492"/>
                  </a:lnTo>
                  <a:lnTo>
                    <a:pt x="378485" y="104584"/>
                  </a:lnTo>
                  <a:lnTo>
                    <a:pt x="391350" y="84772"/>
                  </a:lnTo>
                  <a:lnTo>
                    <a:pt x="411670" y="72123"/>
                  </a:lnTo>
                  <a:lnTo>
                    <a:pt x="438746" y="67665"/>
                  </a:lnTo>
                  <a:lnTo>
                    <a:pt x="462788" y="71374"/>
                  </a:lnTo>
                  <a:lnTo>
                    <a:pt x="482841" y="83299"/>
                  </a:lnTo>
                  <a:lnTo>
                    <a:pt x="496963" y="103378"/>
                  </a:lnTo>
                  <a:lnTo>
                    <a:pt x="503186" y="131559"/>
                  </a:lnTo>
                  <a:lnTo>
                    <a:pt x="503186" y="16662"/>
                  </a:lnTo>
                  <a:lnTo>
                    <a:pt x="477507" y="5207"/>
                  </a:lnTo>
                  <a:lnTo>
                    <a:pt x="438746" y="0"/>
                  </a:lnTo>
                  <a:lnTo>
                    <a:pt x="393750" y="6324"/>
                  </a:lnTo>
                  <a:lnTo>
                    <a:pt x="355346" y="23876"/>
                  </a:lnTo>
                  <a:lnTo>
                    <a:pt x="325386" y="51536"/>
                  </a:lnTo>
                  <a:lnTo>
                    <a:pt x="305676" y="88176"/>
                  </a:lnTo>
                  <a:lnTo>
                    <a:pt x="298043" y="132638"/>
                  </a:lnTo>
                  <a:lnTo>
                    <a:pt x="303568" y="171411"/>
                  </a:lnTo>
                  <a:lnTo>
                    <a:pt x="321005" y="205803"/>
                  </a:lnTo>
                  <a:lnTo>
                    <a:pt x="349567" y="233070"/>
                  </a:lnTo>
                  <a:lnTo>
                    <a:pt x="388518" y="250482"/>
                  </a:lnTo>
                  <a:lnTo>
                    <a:pt x="437070" y="255282"/>
                  </a:lnTo>
                  <a:lnTo>
                    <a:pt x="454139" y="253441"/>
                  </a:lnTo>
                  <a:lnTo>
                    <a:pt x="469696" y="249440"/>
                  </a:lnTo>
                  <a:lnTo>
                    <a:pt x="483438" y="243128"/>
                  </a:lnTo>
                  <a:lnTo>
                    <a:pt x="495071" y="234340"/>
                  </a:lnTo>
                  <a:lnTo>
                    <a:pt x="493356" y="267703"/>
                  </a:lnTo>
                  <a:lnTo>
                    <a:pt x="479590" y="294220"/>
                  </a:lnTo>
                  <a:lnTo>
                    <a:pt x="459054" y="311912"/>
                  </a:lnTo>
                  <a:lnTo>
                    <a:pt x="437070" y="318782"/>
                  </a:lnTo>
                  <a:lnTo>
                    <a:pt x="416572" y="318262"/>
                  </a:lnTo>
                  <a:lnTo>
                    <a:pt x="398602" y="315328"/>
                  </a:lnTo>
                  <a:lnTo>
                    <a:pt x="382879" y="310464"/>
                  </a:lnTo>
                  <a:lnTo>
                    <a:pt x="369176" y="304165"/>
                  </a:lnTo>
                  <a:lnTo>
                    <a:pt x="351320" y="298704"/>
                  </a:lnTo>
                  <a:lnTo>
                    <a:pt x="334010" y="300609"/>
                  </a:lnTo>
                  <a:lnTo>
                    <a:pt x="319989" y="309600"/>
                  </a:lnTo>
                  <a:lnTo>
                    <a:pt x="311975" y="325386"/>
                  </a:lnTo>
                  <a:lnTo>
                    <a:pt x="311188" y="333349"/>
                  </a:lnTo>
                  <a:lnTo>
                    <a:pt x="312267" y="341134"/>
                  </a:lnTo>
                  <a:lnTo>
                    <a:pt x="350240" y="376859"/>
                  </a:lnTo>
                  <a:lnTo>
                    <a:pt x="409600" y="391350"/>
                  </a:lnTo>
                  <a:lnTo>
                    <a:pt x="437070" y="391350"/>
                  </a:lnTo>
                  <a:lnTo>
                    <a:pt x="488810" y="377532"/>
                  </a:lnTo>
                  <a:lnTo>
                    <a:pt x="527050" y="353352"/>
                  </a:lnTo>
                  <a:lnTo>
                    <a:pt x="553669" y="321386"/>
                  </a:lnTo>
                  <a:lnTo>
                    <a:pt x="554850" y="318782"/>
                  </a:lnTo>
                  <a:lnTo>
                    <a:pt x="570598" y="284226"/>
                  </a:lnTo>
                  <a:lnTo>
                    <a:pt x="579729" y="244449"/>
                  </a:lnTo>
                  <a:lnTo>
                    <a:pt x="580555" y="234340"/>
                  </a:lnTo>
                  <a:lnTo>
                    <a:pt x="582879" y="205803"/>
                  </a:lnTo>
                  <a:lnTo>
                    <a:pt x="582968" y="204647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FCA4C61-EF86-4726-9E9F-3971E2C425C6}"/>
              </a:ext>
            </a:extLst>
          </p:cNvPr>
          <p:cNvSpPr txBox="1"/>
          <p:nvPr/>
        </p:nvSpPr>
        <p:spPr>
          <a:xfrm>
            <a:off x="11098001" y="4547688"/>
            <a:ext cx="1997872" cy="3783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6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PERÍODO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CC4A247E-DF88-4959-9B90-9C5569AC03FE}"/>
              </a:ext>
            </a:extLst>
          </p:cNvPr>
          <p:cNvSpPr txBox="1"/>
          <p:nvPr/>
        </p:nvSpPr>
        <p:spPr>
          <a:xfrm>
            <a:off x="6551144" y="5121275"/>
            <a:ext cx="1997872" cy="3783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CARACTERÍSTICA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5161BB21-4EBF-47B7-9FDC-3555BB873391}"/>
              </a:ext>
            </a:extLst>
          </p:cNvPr>
          <p:cNvSpPr txBox="1"/>
          <p:nvPr/>
        </p:nvSpPr>
        <p:spPr>
          <a:xfrm>
            <a:off x="9607740" y="5121275"/>
            <a:ext cx="1997872" cy="3783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MENSAL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BB88EFDC-8F65-4BE7-9EC7-FF091A01C024}"/>
              </a:ext>
            </a:extLst>
          </p:cNvPr>
          <p:cNvSpPr txBox="1"/>
          <p:nvPr/>
        </p:nvSpPr>
        <p:spPr>
          <a:xfrm>
            <a:off x="11539051" y="5120878"/>
            <a:ext cx="161208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BI – SEMANAL (15 DIAS)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E857FDC-B6C7-472B-A778-8FCEB24F6533}"/>
              </a:ext>
            </a:extLst>
          </p:cNvPr>
          <p:cNvSpPr txBox="1"/>
          <p:nvPr/>
        </p:nvSpPr>
        <p:spPr>
          <a:xfrm>
            <a:off x="13536923" y="5120878"/>
            <a:ext cx="161208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BI – SEMANAL (7 DIAS)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0873243-6C55-4010-8A2B-B7CE86C4E23B}"/>
              </a:ext>
            </a:extLst>
          </p:cNvPr>
          <p:cNvSpPr txBox="1"/>
          <p:nvPr/>
        </p:nvSpPr>
        <p:spPr>
          <a:xfrm>
            <a:off x="15396435" y="5120878"/>
            <a:ext cx="2172465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FINAL DE SEMANA</a:t>
            </a:r>
          </a:p>
          <a:p>
            <a:pPr algn="ctr">
              <a:lnSpc>
                <a:spcPts val="15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(SEX A DOM)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4F45786-1171-4949-85A7-4AFF6DDB54EF}"/>
              </a:ext>
            </a:extLst>
          </p:cNvPr>
          <p:cNvSpPr txBox="1"/>
          <p:nvPr/>
        </p:nvSpPr>
        <p:spPr>
          <a:xfrm>
            <a:off x="6551144" y="5705914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FLUXO PESSOAS/VEIC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5012BD1-C44E-4ACC-9A22-E83F153FF953}"/>
              </a:ext>
            </a:extLst>
          </p:cNvPr>
          <p:cNvSpPr txBox="1"/>
          <p:nvPr/>
        </p:nvSpPr>
        <p:spPr>
          <a:xfrm>
            <a:off x="10043341" y="570591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900.000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3A97112-1167-4877-AC87-A5F6CFF8206B}"/>
              </a:ext>
            </a:extLst>
          </p:cNvPr>
          <p:cNvSpPr txBox="1"/>
          <p:nvPr/>
        </p:nvSpPr>
        <p:spPr>
          <a:xfrm>
            <a:off x="11781759" y="570591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450.000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B4D7759-D6EF-46C9-902B-431316E2B2DD}"/>
              </a:ext>
            </a:extLst>
          </p:cNvPr>
          <p:cNvSpPr txBox="1"/>
          <p:nvPr/>
        </p:nvSpPr>
        <p:spPr>
          <a:xfrm>
            <a:off x="13779631" y="570591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210.000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03AA8A0-E125-437D-8138-0CA60691DC95}"/>
              </a:ext>
            </a:extLst>
          </p:cNvPr>
          <p:cNvSpPr txBox="1"/>
          <p:nvPr/>
        </p:nvSpPr>
        <p:spPr>
          <a:xfrm>
            <a:off x="15919332" y="570591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90.000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E8CD7B88-4E87-40C9-A6D8-434011BF0BDB}"/>
              </a:ext>
            </a:extLst>
          </p:cNvPr>
          <p:cNvSpPr txBox="1"/>
          <p:nvPr/>
        </p:nvSpPr>
        <p:spPr>
          <a:xfrm>
            <a:off x="6551144" y="6211587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QUANT. PAINÉIS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0EF76442-C49A-4A9E-A7CC-66A57D37FDB5}"/>
              </a:ext>
            </a:extLst>
          </p:cNvPr>
          <p:cNvSpPr txBox="1"/>
          <p:nvPr/>
        </p:nvSpPr>
        <p:spPr>
          <a:xfrm>
            <a:off x="15919332" y="6211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CC49B374-ECB5-4FD3-B298-B7D2D1CF9EB8}"/>
              </a:ext>
            </a:extLst>
          </p:cNvPr>
          <p:cNvSpPr txBox="1"/>
          <p:nvPr/>
        </p:nvSpPr>
        <p:spPr>
          <a:xfrm>
            <a:off x="6551144" y="6707587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TOTAL FACES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727795B-8FB6-49D9-89DA-23629866AF04}"/>
              </a:ext>
            </a:extLst>
          </p:cNvPr>
          <p:cNvSpPr txBox="1"/>
          <p:nvPr/>
        </p:nvSpPr>
        <p:spPr>
          <a:xfrm>
            <a:off x="10043341" y="6707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9FDD2B9C-4A75-41C5-8119-0379F9B1F869}"/>
              </a:ext>
            </a:extLst>
          </p:cNvPr>
          <p:cNvSpPr txBox="1"/>
          <p:nvPr/>
        </p:nvSpPr>
        <p:spPr>
          <a:xfrm>
            <a:off x="11781759" y="6707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3882843-D2CF-4AF0-9FBA-B623CFD2F1FC}"/>
              </a:ext>
            </a:extLst>
          </p:cNvPr>
          <p:cNvSpPr txBox="1"/>
          <p:nvPr/>
        </p:nvSpPr>
        <p:spPr>
          <a:xfrm>
            <a:off x="13779631" y="6707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FAB98A1-AE70-49B0-9E54-117B2ED9D179}"/>
              </a:ext>
            </a:extLst>
          </p:cNvPr>
          <p:cNvSpPr txBox="1"/>
          <p:nvPr/>
        </p:nvSpPr>
        <p:spPr>
          <a:xfrm>
            <a:off x="15919332" y="6707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F28E9C32-5D00-49AB-B926-75BD7C2C7E7B}"/>
              </a:ext>
            </a:extLst>
          </p:cNvPr>
          <p:cNvSpPr txBox="1"/>
          <p:nvPr/>
        </p:nvSpPr>
        <p:spPr>
          <a:xfrm>
            <a:off x="6551144" y="7225464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TEMPO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1D920374-A4A1-41F5-8B04-B8B8960B2E3C}"/>
              </a:ext>
            </a:extLst>
          </p:cNvPr>
          <p:cNvSpPr txBox="1"/>
          <p:nvPr/>
        </p:nvSpPr>
        <p:spPr>
          <a:xfrm>
            <a:off x="10043341" y="722546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10’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A19BE99A-B995-407C-9CD4-87D3E82D7885}"/>
              </a:ext>
            </a:extLst>
          </p:cNvPr>
          <p:cNvSpPr txBox="1"/>
          <p:nvPr/>
        </p:nvSpPr>
        <p:spPr>
          <a:xfrm>
            <a:off x="11781759" y="722546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10’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3B722A38-5724-4AE0-B534-1952FF4AA97B}"/>
              </a:ext>
            </a:extLst>
          </p:cNvPr>
          <p:cNvSpPr txBox="1"/>
          <p:nvPr/>
        </p:nvSpPr>
        <p:spPr>
          <a:xfrm>
            <a:off x="13779631" y="722546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10’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D6438273-87AB-4B56-BE1E-AAA9F76E5180}"/>
              </a:ext>
            </a:extLst>
          </p:cNvPr>
          <p:cNvSpPr txBox="1"/>
          <p:nvPr/>
        </p:nvSpPr>
        <p:spPr>
          <a:xfrm>
            <a:off x="15919332" y="722546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10’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561D2A11-2508-4B65-ACBF-C822C6BA2629}"/>
              </a:ext>
            </a:extLst>
          </p:cNvPr>
          <p:cNvSpPr txBox="1"/>
          <p:nvPr/>
        </p:nvSpPr>
        <p:spPr>
          <a:xfrm>
            <a:off x="6551144" y="7747215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INSERÇÕES (360/DIA)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925F9049-D9D4-4D98-9937-1DB677E99FB5}"/>
              </a:ext>
            </a:extLst>
          </p:cNvPr>
          <p:cNvSpPr txBox="1"/>
          <p:nvPr/>
        </p:nvSpPr>
        <p:spPr>
          <a:xfrm>
            <a:off x="10043341" y="7747215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10.800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81E7A672-CF9A-4C23-83EF-97AA5796B385}"/>
              </a:ext>
            </a:extLst>
          </p:cNvPr>
          <p:cNvSpPr txBox="1"/>
          <p:nvPr/>
        </p:nvSpPr>
        <p:spPr>
          <a:xfrm>
            <a:off x="11781759" y="7747215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5.400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F219569-7106-40E4-8322-C464556FC947}"/>
              </a:ext>
            </a:extLst>
          </p:cNvPr>
          <p:cNvSpPr txBox="1"/>
          <p:nvPr/>
        </p:nvSpPr>
        <p:spPr>
          <a:xfrm>
            <a:off x="13779631" y="7747215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2.520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A64E9FD5-E0CC-4671-8CFC-E41FDC4E8A26}"/>
              </a:ext>
            </a:extLst>
          </p:cNvPr>
          <p:cNvSpPr txBox="1"/>
          <p:nvPr/>
        </p:nvSpPr>
        <p:spPr>
          <a:xfrm>
            <a:off x="15919332" y="7747215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1.080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58310597-8C4F-48EF-B522-78CA875B5E4F}"/>
              </a:ext>
            </a:extLst>
          </p:cNvPr>
          <p:cNvSpPr txBox="1"/>
          <p:nvPr/>
        </p:nvSpPr>
        <p:spPr>
          <a:xfrm>
            <a:off x="6551144" y="8254314"/>
            <a:ext cx="2890949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*REPETIÇÃO LOOP DE 1’ 40”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C29007D6-EF2C-48B9-BBC4-C6526CF89F7C}"/>
              </a:ext>
            </a:extLst>
          </p:cNvPr>
          <p:cNvSpPr txBox="1"/>
          <p:nvPr/>
        </p:nvSpPr>
        <p:spPr>
          <a:xfrm>
            <a:off x="6551144" y="8734912"/>
            <a:ext cx="3449559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HORAS DE EXIBIÇÃO (18HS/DIA)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204618C3-2073-427B-A297-B0631C554882}"/>
              </a:ext>
            </a:extLst>
          </p:cNvPr>
          <p:cNvSpPr txBox="1"/>
          <p:nvPr/>
        </p:nvSpPr>
        <p:spPr>
          <a:xfrm>
            <a:off x="10043341" y="8734912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540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A040F006-8FB0-45CB-A030-0C075C08A018}"/>
              </a:ext>
            </a:extLst>
          </p:cNvPr>
          <p:cNvSpPr txBox="1"/>
          <p:nvPr/>
        </p:nvSpPr>
        <p:spPr>
          <a:xfrm>
            <a:off x="11781759" y="8734912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270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64615FEF-56C8-4006-95FA-0B9C7E66A232}"/>
              </a:ext>
            </a:extLst>
          </p:cNvPr>
          <p:cNvSpPr txBox="1"/>
          <p:nvPr/>
        </p:nvSpPr>
        <p:spPr>
          <a:xfrm>
            <a:off x="13779631" y="8734912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126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41936CA0-4046-4F4F-B931-501818F60675}"/>
              </a:ext>
            </a:extLst>
          </p:cNvPr>
          <p:cNvSpPr txBox="1"/>
          <p:nvPr/>
        </p:nvSpPr>
        <p:spPr>
          <a:xfrm>
            <a:off x="15919332" y="8734912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54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AE24F215-E92B-4D4E-BEEC-AF3EA069A7A3}"/>
              </a:ext>
            </a:extLst>
          </p:cNvPr>
          <p:cNvSpPr txBox="1"/>
          <p:nvPr/>
        </p:nvSpPr>
        <p:spPr>
          <a:xfrm>
            <a:off x="7430983" y="2682875"/>
            <a:ext cx="11515342" cy="938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7200" spc="-300" dirty="0">
                <a:solidFill>
                  <a:srgbClr val="2470B6"/>
                </a:solidFill>
                <a:latin typeface="Inter 18pt Medium" panose="02000503000000020004" pitchFamily="2" charset="0"/>
                <a:ea typeface="Inter 18pt Medium" panose="02000503000000020004" pitchFamily="2" charset="0"/>
              </a:rPr>
              <a:t>PAINEL DE LED 6 X 3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9546219D-1A33-4AC0-8C88-AC2A73E553EA}"/>
              </a:ext>
            </a:extLst>
          </p:cNvPr>
          <p:cNvSpPr txBox="1"/>
          <p:nvPr/>
        </p:nvSpPr>
        <p:spPr>
          <a:xfrm>
            <a:off x="7510536" y="3036946"/>
            <a:ext cx="7005368" cy="772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dirty="0">
                <a:effectLst/>
                <a:latin typeface="Inter 18pt" panose="02000503000000020004" pitchFamily="2" charset="0"/>
                <a:ea typeface="Inter 18pt" panose="02000503000000020004" pitchFamily="2" charset="0"/>
              </a:rPr>
              <a:t>AV. LUIZ TARQUINIO PONTES, PARQUE SHOPPING BAHIA</a:t>
            </a:r>
            <a:endParaRPr lang="pt-BR" dirty="0">
              <a:solidFill>
                <a:srgbClr val="2470B6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0FFA36E3-8E18-40F6-99C2-BBF839DB3DB8}"/>
              </a:ext>
            </a:extLst>
          </p:cNvPr>
          <p:cNvSpPr/>
          <p:nvPr/>
        </p:nvSpPr>
        <p:spPr>
          <a:xfrm>
            <a:off x="12167955" y="1395037"/>
            <a:ext cx="5685691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object 23"/>
          <p:cNvGrpSpPr/>
          <p:nvPr/>
        </p:nvGrpSpPr>
        <p:grpSpPr>
          <a:xfrm>
            <a:off x="1685837" y="2942901"/>
            <a:ext cx="1361440" cy="1355725"/>
            <a:chOff x="1685837" y="2942901"/>
            <a:chExt cx="1361440" cy="1355725"/>
          </a:xfrm>
        </p:grpSpPr>
        <p:sp>
          <p:nvSpPr>
            <p:cNvPr id="24" name="object 24"/>
            <p:cNvSpPr/>
            <p:nvPr/>
          </p:nvSpPr>
          <p:spPr>
            <a:xfrm>
              <a:off x="1685837" y="2942901"/>
              <a:ext cx="1361440" cy="1355725"/>
            </a:xfrm>
            <a:custGeom>
              <a:avLst/>
              <a:gdLst/>
              <a:ahLst/>
              <a:cxnLst/>
              <a:rect l="l" t="t" r="r" b="b"/>
              <a:pathLst>
                <a:path w="1361439" h="1355725">
                  <a:moveTo>
                    <a:pt x="1109536" y="0"/>
                  </a:moveTo>
                  <a:lnTo>
                    <a:pt x="1042689" y="19397"/>
                  </a:lnTo>
                  <a:lnTo>
                    <a:pt x="980255" y="31938"/>
                  </a:lnTo>
                  <a:lnTo>
                    <a:pt x="922526" y="38565"/>
                  </a:lnTo>
                  <a:lnTo>
                    <a:pt x="869793" y="40222"/>
                  </a:lnTo>
                  <a:lnTo>
                    <a:pt x="822347" y="37851"/>
                  </a:lnTo>
                  <a:lnTo>
                    <a:pt x="780481" y="32395"/>
                  </a:lnTo>
                  <a:lnTo>
                    <a:pt x="744486" y="24796"/>
                  </a:lnTo>
                  <a:lnTo>
                    <a:pt x="714653" y="15997"/>
                  </a:lnTo>
                  <a:lnTo>
                    <a:pt x="691274" y="6941"/>
                  </a:lnTo>
                  <a:lnTo>
                    <a:pt x="667182" y="15997"/>
                  </a:lnTo>
                  <a:lnTo>
                    <a:pt x="635437" y="24796"/>
                  </a:lnTo>
                  <a:lnTo>
                    <a:pt x="596673" y="32395"/>
                  </a:lnTo>
                  <a:lnTo>
                    <a:pt x="551524" y="37851"/>
                  </a:lnTo>
                  <a:lnTo>
                    <a:pt x="500624" y="40222"/>
                  </a:lnTo>
                  <a:lnTo>
                    <a:pt x="444608" y="38565"/>
                  </a:lnTo>
                  <a:lnTo>
                    <a:pt x="384110" y="31938"/>
                  </a:lnTo>
                  <a:lnTo>
                    <a:pt x="319764" y="19397"/>
                  </a:lnTo>
                  <a:lnTo>
                    <a:pt x="252204" y="0"/>
                  </a:lnTo>
                  <a:lnTo>
                    <a:pt x="209293" y="55082"/>
                  </a:lnTo>
                  <a:lnTo>
                    <a:pt x="170855" y="109107"/>
                  </a:lnTo>
                  <a:lnTo>
                    <a:pt x="136741" y="162070"/>
                  </a:lnTo>
                  <a:lnTo>
                    <a:pt x="106804" y="213965"/>
                  </a:lnTo>
                  <a:lnTo>
                    <a:pt x="80898" y="264786"/>
                  </a:lnTo>
                  <a:lnTo>
                    <a:pt x="58873" y="314529"/>
                  </a:lnTo>
                  <a:lnTo>
                    <a:pt x="40584" y="363186"/>
                  </a:lnTo>
                  <a:lnTo>
                    <a:pt x="25882" y="410752"/>
                  </a:lnTo>
                  <a:lnTo>
                    <a:pt x="14620" y="457223"/>
                  </a:lnTo>
                  <a:lnTo>
                    <a:pt x="6650" y="502592"/>
                  </a:lnTo>
                  <a:lnTo>
                    <a:pt x="1826" y="546853"/>
                  </a:lnTo>
                  <a:lnTo>
                    <a:pt x="0" y="590002"/>
                  </a:lnTo>
                  <a:lnTo>
                    <a:pt x="1023" y="632032"/>
                  </a:lnTo>
                  <a:lnTo>
                    <a:pt x="4750" y="672938"/>
                  </a:lnTo>
                  <a:lnTo>
                    <a:pt x="11032" y="712714"/>
                  </a:lnTo>
                  <a:lnTo>
                    <a:pt x="19723" y="751354"/>
                  </a:lnTo>
                  <a:lnTo>
                    <a:pt x="30674" y="788854"/>
                  </a:lnTo>
                  <a:lnTo>
                    <a:pt x="43738" y="825207"/>
                  </a:lnTo>
                  <a:lnTo>
                    <a:pt x="58767" y="860407"/>
                  </a:lnTo>
                  <a:lnTo>
                    <a:pt x="94135" y="927329"/>
                  </a:lnTo>
                  <a:lnTo>
                    <a:pt x="135596" y="989575"/>
                  </a:lnTo>
                  <a:lnTo>
                    <a:pt x="181971" y="1047099"/>
                  </a:lnTo>
                  <a:lnTo>
                    <a:pt x="232081" y="1099856"/>
                  </a:lnTo>
                  <a:lnTo>
                    <a:pt x="284747" y="1147803"/>
                  </a:lnTo>
                  <a:lnTo>
                    <a:pt x="338789" y="1190893"/>
                  </a:lnTo>
                  <a:lnTo>
                    <a:pt x="393027" y="1229082"/>
                  </a:lnTo>
                  <a:lnTo>
                    <a:pt x="446283" y="1262325"/>
                  </a:lnTo>
                  <a:lnTo>
                    <a:pt x="497376" y="1290577"/>
                  </a:lnTo>
                  <a:lnTo>
                    <a:pt x="545128" y="1313792"/>
                  </a:lnTo>
                  <a:lnTo>
                    <a:pt x="588358" y="1331928"/>
                  </a:lnTo>
                  <a:lnTo>
                    <a:pt x="625888" y="1344937"/>
                  </a:lnTo>
                  <a:lnTo>
                    <a:pt x="668914" y="1354741"/>
                  </a:lnTo>
                  <a:lnTo>
                    <a:pt x="679128" y="1355398"/>
                  </a:lnTo>
                  <a:lnTo>
                    <a:pt x="689347" y="1354741"/>
                  </a:lnTo>
                  <a:lnTo>
                    <a:pt x="732440" y="1344937"/>
                  </a:lnTo>
                  <a:lnTo>
                    <a:pt x="770054" y="1331928"/>
                  </a:lnTo>
                  <a:lnTo>
                    <a:pt x="813397" y="1313792"/>
                  </a:lnTo>
                  <a:lnTo>
                    <a:pt x="861287" y="1290577"/>
                  </a:lnTo>
                  <a:lnTo>
                    <a:pt x="912539" y="1262325"/>
                  </a:lnTo>
                  <a:lnTo>
                    <a:pt x="965973" y="1229082"/>
                  </a:lnTo>
                  <a:lnTo>
                    <a:pt x="1020404" y="1190893"/>
                  </a:lnTo>
                  <a:lnTo>
                    <a:pt x="1074651" y="1147803"/>
                  </a:lnTo>
                  <a:lnTo>
                    <a:pt x="1127531" y="1099856"/>
                  </a:lnTo>
                  <a:lnTo>
                    <a:pt x="1177861" y="1047099"/>
                  </a:lnTo>
                  <a:lnTo>
                    <a:pt x="1224458" y="989575"/>
                  </a:lnTo>
                  <a:lnTo>
                    <a:pt x="1266140" y="927329"/>
                  </a:lnTo>
                  <a:lnTo>
                    <a:pt x="1301725" y="860407"/>
                  </a:lnTo>
                  <a:lnTo>
                    <a:pt x="1316861" y="825207"/>
                  </a:lnTo>
                  <a:lnTo>
                    <a:pt x="1330029" y="788854"/>
                  </a:lnTo>
                  <a:lnTo>
                    <a:pt x="1341081" y="751354"/>
                  </a:lnTo>
                  <a:lnTo>
                    <a:pt x="1349869" y="712714"/>
                  </a:lnTo>
                  <a:lnTo>
                    <a:pt x="1356246" y="672938"/>
                  </a:lnTo>
                  <a:lnTo>
                    <a:pt x="1360064" y="632032"/>
                  </a:lnTo>
                  <a:lnTo>
                    <a:pt x="1361175" y="590002"/>
                  </a:lnTo>
                  <a:lnTo>
                    <a:pt x="1359430" y="546853"/>
                  </a:lnTo>
                  <a:lnTo>
                    <a:pt x="1354683" y="502592"/>
                  </a:lnTo>
                  <a:lnTo>
                    <a:pt x="1346786" y="457223"/>
                  </a:lnTo>
                  <a:lnTo>
                    <a:pt x="1335589" y="410752"/>
                  </a:lnTo>
                  <a:lnTo>
                    <a:pt x="1320947" y="363186"/>
                  </a:lnTo>
                  <a:lnTo>
                    <a:pt x="1302710" y="314529"/>
                  </a:lnTo>
                  <a:lnTo>
                    <a:pt x="1280732" y="264786"/>
                  </a:lnTo>
                  <a:lnTo>
                    <a:pt x="1254864" y="213965"/>
                  </a:lnTo>
                  <a:lnTo>
                    <a:pt x="1224958" y="162070"/>
                  </a:lnTo>
                  <a:lnTo>
                    <a:pt x="1190866" y="109107"/>
                  </a:lnTo>
                  <a:lnTo>
                    <a:pt x="1152442" y="55082"/>
                  </a:lnTo>
                  <a:lnTo>
                    <a:pt x="1109536" y="0"/>
                  </a:lnTo>
                  <a:close/>
                </a:path>
              </a:pathLst>
            </a:custGeom>
            <a:solidFill>
              <a:srgbClr val="9E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47180" y="3001907"/>
              <a:ext cx="1239520" cy="1232535"/>
            </a:xfrm>
            <a:custGeom>
              <a:avLst/>
              <a:gdLst/>
              <a:ahLst/>
              <a:cxnLst/>
              <a:rect l="l" t="t" r="r" b="b"/>
              <a:pathLst>
                <a:path w="1239520" h="1232535">
                  <a:moveTo>
                    <a:pt x="1010000" y="0"/>
                  </a:moveTo>
                  <a:lnTo>
                    <a:pt x="941819" y="19382"/>
                  </a:lnTo>
                  <a:lnTo>
                    <a:pt x="878765" y="31011"/>
                  </a:lnTo>
                  <a:lnTo>
                    <a:pt x="821215" y="36108"/>
                  </a:lnTo>
                  <a:lnTo>
                    <a:pt x="769547" y="35892"/>
                  </a:lnTo>
                  <a:lnTo>
                    <a:pt x="724139" y="31584"/>
                  </a:lnTo>
                  <a:lnTo>
                    <a:pt x="685368" y="24404"/>
                  </a:lnTo>
                  <a:lnTo>
                    <a:pt x="653614" y="15573"/>
                  </a:lnTo>
                  <a:lnTo>
                    <a:pt x="629254" y="6310"/>
                  </a:lnTo>
                  <a:lnTo>
                    <a:pt x="604079" y="15573"/>
                  </a:lnTo>
                  <a:lnTo>
                    <a:pt x="570179" y="24404"/>
                  </a:lnTo>
                  <a:lnTo>
                    <a:pt x="528375" y="31584"/>
                  </a:lnTo>
                  <a:lnTo>
                    <a:pt x="479489" y="35892"/>
                  </a:lnTo>
                  <a:lnTo>
                    <a:pt x="424343" y="36108"/>
                  </a:lnTo>
                  <a:lnTo>
                    <a:pt x="363759" y="31011"/>
                  </a:lnTo>
                  <a:lnTo>
                    <a:pt x="298559" y="19382"/>
                  </a:lnTo>
                  <a:lnTo>
                    <a:pt x="229565" y="0"/>
                  </a:lnTo>
                  <a:lnTo>
                    <a:pt x="186127" y="55972"/>
                  </a:lnTo>
                  <a:lnTo>
                    <a:pt x="147767" y="110740"/>
                  </a:lnTo>
                  <a:lnTo>
                    <a:pt x="114296" y="164297"/>
                  </a:lnTo>
                  <a:lnTo>
                    <a:pt x="85528" y="216636"/>
                  </a:lnTo>
                  <a:lnTo>
                    <a:pt x="61273" y="267750"/>
                  </a:lnTo>
                  <a:lnTo>
                    <a:pt x="41344" y="317632"/>
                  </a:lnTo>
                  <a:lnTo>
                    <a:pt x="25552" y="366273"/>
                  </a:lnTo>
                  <a:lnTo>
                    <a:pt x="13710" y="413668"/>
                  </a:lnTo>
                  <a:lnTo>
                    <a:pt x="5629" y="459809"/>
                  </a:lnTo>
                  <a:lnTo>
                    <a:pt x="1122" y="504689"/>
                  </a:lnTo>
                  <a:lnTo>
                    <a:pt x="0" y="548301"/>
                  </a:lnTo>
                  <a:lnTo>
                    <a:pt x="2075" y="590637"/>
                  </a:lnTo>
                  <a:lnTo>
                    <a:pt x="7159" y="631691"/>
                  </a:lnTo>
                  <a:lnTo>
                    <a:pt x="15064" y="671455"/>
                  </a:lnTo>
                  <a:lnTo>
                    <a:pt x="25602" y="709922"/>
                  </a:lnTo>
                  <a:lnTo>
                    <a:pt x="38585" y="747086"/>
                  </a:lnTo>
                  <a:lnTo>
                    <a:pt x="53825" y="782938"/>
                  </a:lnTo>
                  <a:lnTo>
                    <a:pt x="71134" y="817471"/>
                  </a:lnTo>
                  <a:lnTo>
                    <a:pt x="90324" y="850680"/>
                  </a:lnTo>
                  <a:lnTo>
                    <a:pt x="111206" y="882555"/>
                  </a:lnTo>
                  <a:lnTo>
                    <a:pt x="157296" y="942280"/>
                  </a:lnTo>
                  <a:lnTo>
                    <a:pt x="207899" y="996588"/>
                  </a:lnTo>
                  <a:lnTo>
                    <a:pt x="261512" y="1045423"/>
                  </a:lnTo>
                  <a:lnTo>
                    <a:pt x="316629" y="1088727"/>
                  </a:lnTo>
                  <a:lnTo>
                    <a:pt x="371747" y="1126442"/>
                  </a:lnTo>
                  <a:lnTo>
                    <a:pt x="425360" y="1158512"/>
                  </a:lnTo>
                  <a:lnTo>
                    <a:pt x="475964" y="1184880"/>
                  </a:lnTo>
                  <a:lnTo>
                    <a:pt x="522054" y="1205488"/>
                  </a:lnTo>
                  <a:lnTo>
                    <a:pt x="562126" y="1220279"/>
                  </a:lnTo>
                  <a:lnTo>
                    <a:pt x="607659" y="1231433"/>
                  </a:lnTo>
                  <a:lnTo>
                    <a:pt x="618197" y="1232180"/>
                  </a:lnTo>
                  <a:lnTo>
                    <a:pt x="628741" y="1231433"/>
                  </a:lnTo>
                  <a:lnTo>
                    <a:pt x="674349" y="1220279"/>
                  </a:lnTo>
                  <a:lnTo>
                    <a:pt x="714516" y="1205488"/>
                  </a:lnTo>
                  <a:lnTo>
                    <a:pt x="760732" y="1184880"/>
                  </a:lnTo>
                  <a:lnTo>
                    <a:pt x="811488" y="1158512"/>
                  </a:lnTo>
                  <a:lnTo>
                    <a:pt x="865276" y="1126442"/>
                  </a:lnTo>
                  <a:lnTo>
                    <a:pt x="920587" y="1088727"/>
                  </a:lnTo>
                  <a:lnTo>
                    <a:pt x="975912" y="1045423"/>
                  </a:lnTo>
                  <a:lnTo>
                    <a:pt x="1029743" y="996588"/>
                  </a:lnTo>
                  <a:lnTo>
                    <a:pt x="1080571" y="942280"/>
                  </a:lnTo>
                  <a:lnTo>
                    <a:pt x="1126887" y="882555"/>
                  </a:lnTo>
                  <a:lnTo>
                    <a:pt x="1147882" y="850680"/>
                  </a:lnTo>
                  <a:lnTo>
                    <a:pt x="1167183" y="817471"/>
                  </a:lnTo>
                  <a:lnTo>
                    <a:pt x="1184602" y="782938"/>
                  </a:lnTo>
                  <a:lnTo>
                    <a:pt x="1199950" y="747086"/>
                  </a:lnTo>
                  <a:lnTo>
                    <a:pt x="1213038" y="709922"/>
                  </a:lnTo>
                  <a:lnTo>
                    <a:pt x="1223679" y="671455"/>
                  </a:lnTo>
                  <a:lnTo>
                    <a:pt x="1231683" y="631691"/>
                  </a:lnTo>
                  <a:lnTo>
                    <a:pt x="1236861" y="590637"/>
                  </a:lnTo>
                  <a:lnTo>
                    <a:pt x="1239026" y="548301"/>
                  </a:lnTo>
                  <a:lnTo>
                    <a:pt x="1237989" y="504689"/>
                  </a:lnTo>
                  <a:lnTo>
                    <a:pt x="1233561" y="459809"/>
                  </a:lnTo>
                  <a:lnTo>
                    <a:pt x="1225553" y="413668"/>
                  </a:lnTo>
                  <a:lnTo>
                    <a:pt x="1213777" y="366273"/>
                  </a:lnTo>
                  <a:lnTo>
                    <a:pt x="1198045" y="317632"/>
                  </a:lnTo>
                  <a:lnTo>
                    <a:pt x="1178167" y="267750"/>
                  </a:lnTo>
                  <a:lnTo>
                    <a:pt x="1153956" y="216636"/>
                  </a:lnTo>
                  <a:lnTo>
                    <a:pt x="1125222" y="164297"/>
                  </a:lnTo>
                  <a:lnTo>
                    <a:pt x="1091777" y="110740"/>
                  </a:lnTo>
                  <a:lnTo>
                    <a:pt x="1053432" y="55972"/>
                  </a:lnTo>
                  <a:lnTo>
                    <a:pt x="1010000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810851" y="3390652"/>
              <a:ext cx="1110615" cy="781050"/>
            </a:xfrm>
            <a:custGeom>
              <a:avLst/>
              <a:gdLst/>
              <a:ahLst/>
              <a:cxnLst/>
              <a:rect l="l" t="t" r="r" b="b"/>
              <a:pathLst>
                <a:path w="1110614" h="781050">
                  <a:moveTo>
                    <a:pt x="1086119" y="0"/>
                  </a:moveTo>
                  <a:lnTo>
                    <a:pt x="24392" y="0"/>
                  </a:lnTo>
                  <a:lnTo>
                    <a:pt x="9857" y="59520"/>
                  </a:lnTo>
                  <a:lnTo>
                    <a:pt x="1882" y="116821"/>
                  </a:lnTo>
                  <a:lnTo>
                    <a:pt x="0" y="171883"/>
                  </a:lnTo>
                  <a:lnTo>
                    <a:pt x="3741" y="224689"/>
                  </a:lnTo>
                  <a:lnTo>
                    <a:pt x="12641" y="275220"/>
                  </a:lnTo>
                  <a:lnTo>
                    <a:pt x="26230" y="323461"/>
                  </a:lnTo>
                  <a:lnTo>
                    <a:pt x="44042" y="369391"/>
                  </a:lnTo>
                  <a:lnTo>
                    <a:pt x="65609" y="412995"/>
                  </a:lnTo>
                  <a:lnTo>
                    <a:pt x="90464" y="454253"/>
                  </a:lnTo>
                  <a:lnTo>
                    <a:pt x="118140" y="493148"/>
                  </a:lnTo>
                  <a:lnTo>
                    <a:pt x="148169" y="529663"/>
                  </a:lnTo>
                  <a:lnTo>
                    <a:pt x="180083" y="563780"/>
                  </a:lnTo>
                  <a:lnTo>
                    <a:pt x="213416" y="595481"/>
                  </a:lnTo>
                  <a:lnTo>
                    <a:pt x="247701" y="624747"/>
                  </a:lnTo>
                  <a:lnTo>
                    <a:pt x="282469" y="651562"/>
                  </a:lnTo>
                  <a:lnTo>
                    <a:pt x="317253" y="675907"/>
                  </a:lnTo>
                  <a:lnTo>
                    <a:pt x="351587" y="697766"/>
                  </a:lnTo>
                  <a:lnTo>
                    <a:pt x="385002" y="717119"/>
                  </a:lnTo>
                  <a:lnTo>
                    <a:pt x="447208" y="748239"/>
                  </a:lnTo>
                  <a:lnTo>
                    <a:pt x="500132" y="769127"/>
                  </a:lnTo>
                  <a:lnTo>
                    <a:pt x="540036" y="779638"/>
                  </a:lnTo>
                  <a:lnTo>
                    <a:pt x="553936" y="780959"/>
                  </a:lnTo>
                  <a:lnTo>
                    <a:pt x="567847" y="779638"/>
                  </a:lnTo>
                  <a:lnTo>
                    <a:pt x="607821" y="769127"/>
                  </a:lnTo>
                  <a:lnTo>
                    <a:pt x="660877" y="748239"/>
                  </a:lnTo>
                  <a:lnTo>
                    <a:pt x="723265" y="717119"/>
                  </a:lnTo>
                  <a:lnTo>
                    <a:pt x="756788" y="697766"/>
                  </a:lnTo>
                  <a:lnTo>
                    <a:pt x="791237" y="675907"/>
                  </a:lnTo>
                  <a:lnTo>
                    <a:pt x="826145" y="651562"/>
                  </a:lnTo>
                  <a:lnTo>
                    <a:pt x="861043" y="624747"/>
                  </a:lnTo>
                  <a:lnTo>
                    <a:pt x="895462" y="595481"/>
                  </a:lnTo>
                  <a:lnTo>
                    <a:pt x="928934" y="563780"/>
                  </a:lnTo>
                  <a:lnTo>
                    <a:pt x="960990" y="529663"/>
                  </a:lnTo>
                  <a:lnTo>
                    <a:pt x="991161" y="493148"/>
                  </a:lnTo>
                  <a:lnTo>
                    <a:pt x="1018979" y="454253"/>
                  </a:lnTo>
                  <a:lnTo>
                    <a:pt x="1043975" y="412995"/>
                  </a:lnTo>
                  <a:lnTo>
                    <a:pt x="1065681" y="369391"/>
                  </a:lnTo>
                  <a:lnTo>
                    <a:pt x="1083627" y="323461"/>
                  </a:lnTo>
                  <a:lnTo>
                    <a:pt x="1097345" y="275220"/>
                  </a:lnTo>
                  <a:lnTo>
                    <a:pt x="1106367" y="224689"/>
                  </a:lnTo>
                  <a:lnTo>
                    <a:pt x="1110224" y="171883"/>
                  </a:lnTo>
                  <a:lnTo>
                    <a:pt x="1108448" y="116821"/>
                  </a:lnTo>
                  <a:lnTo>
                    <a:pt x="1100569" y="59520"/>
                  </a:lnTo>
                  <a:lnTo>
                    <a:pt x="1086119" y="0"/>
                  </a:lnTo>
                  <a:close/>
                </a:path>
              </a:pathLst>
            </a:custGeom>
            <a:solidFill>
              <a:srgbClr val="247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51682" y="3067854"/>
              <a:ext cx="1029335" cy="274320"/>
            </a:xfrm>
            <a:custGeom>
              <a:avLst/>
              <a:gdLst/>
              <a:ahLst/>
              <a:cxnLst/>
              <a:rect l="l" t="t" r="r" b="b"/>
              <a:pathLst>
                <a:path w="1029335" h="274320">
                  <a:moveTo>
                    <a:pt x="864221" y="0"/>
                  </a:moveTo>
                  <a:lnTo>
                    <a:pt x="794761" y="19250"/>
                  </a:lnTo>
                  <a:lnTo>
                    <a:pt x="731364" y="29633"/>
                  </a:lnTo>
                  <a:lnTo>
                    <a:pt x="674535" y="32781"/>
                  </a:lnTo>
                  <a:lnTo>
                    <a:pt x="624781" y="30325"/>
                  </a:lnTo>
                  <a:lnTo>
                    <a:pt x="582607" y="23897"/>
                  </a:lnTo>
                  <a:lnTo>
                    <a:pt x="548518" y="15129"/>
                  </a:lnTo>
                  <a:lnTo>
                    <a:pt x="523020" y="5653"/>
                  </a:lnTo>
                  <a:lnTo>
                    <a:pt x="496582" y="15129"/>
                  </a:lnTo>
                  <a:lnTo>
                    <a:pt x="460068" y="23897"/>
                  </a:lnTo>
                  <a:lnTo>
                    <a:pt x="414578" y="30325"/>
                  </a:lnTo>
                  <a:lnTo>
                    <a:pt x="361211" y="32781"/>
                  </a:lnTo>
                  <a:lnTo>
                    <a:pt x="301067" y="29633"/>
                  </a:lnTo>
                  <a:lnTo>
                    <a:pt x="235244" y="19250"/>
                  </a:lnTo>
                  <a:lnTo>
                    <a:pt x="164844" y="0"/>
                  </a:lnTo>
                  <a:lnTo>
                    <a:pt x="127344" y="48209"/>
                  </a:lnTo>
                  <a:lnTo>
                    <a:pt x="94055" y="95422"/>
                  </a:lnTo>
                  <a:lnTo>
                    <a:pt x="64825" y="141634"/>
                  </a:lnTo>
                  <a:lnTo>
                    <a:pt x="39506" y="186839"/>
                  </a:lnTo>
                  <a:lnTo>
                    <a:pt x="17947" y="231030"/>
                  </a:lnTo>
                  <a:lnTo>
                    <a:pt x="0" y="274203"/>
                  </a:lnTo>
                  <a:lnTo>
                    <a:pt x="1028919" y="274203"/>
                  </a:lnTo>
                  <a:lnTo>
                    <a:pt x="1011015" y="231030"/>
                  </a:lnTo>
                  <a:lnTo>
                    <a:pt x="989492" y="186839"/>
                  </a:lnTo>
                  <a:lnTo>
                    <a:pt x="964202" y="141634"/>
                  </a:lnTo>
                  <a:lnTo>
                    <a:pt x="934993" y="95422"/>
                  </a:lnTo>
                  <a:lnTo>
                    <a:pt x="901716" y="48209"/>
                  </a:lnTo>
                  <a:lnTo>
                    <a:pt x="864221" y="0"/>
                  </a:lnTo>
                  <a:close/>
                </a:path>
              </a:pathLst>
            </a:custGeom>
            <a:solidFill>
              <a:srgbClr val="4F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358" y="3162547"/>
              <a:ext cx="144159" cy="1465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9847" y="3162547"/>
              <a:ext cx="123332" cy="1465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9066" y="3154627"/>
              <a:ext cx="162360" cy="1544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5550" y="3162547"/>
              <a:ext cx="117606" cy="14650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98205" y="3446201"/>
              <a:ext cx="728980" cy="489584"/>
            </a:xfrm>
            <a:custGeom>
              <a:avLst/>
              <a:gdLst/>
              <a:ahLst/>
              <a:cxnLst/>
              <a:rect l="l" t="t" r="r" b="b"/>
              <a:pathLst>
                <a:path w="728980" h="489585">
                  <a:moveTo>
                    <a:pt x="356260" y="236626"/>
                  </a:moveTo>
                  <a:lnTo>
                    <a:pt x="356247" y="236486"/>
                  </a:lnTo>
                  <a:lnTo>
                    <a:pt x="354672" y="200634"/>
                  </a:lnTo>
                  <a:lnTo>
                    <a:pt x="351739" y="169151"/>
                  </a:lnTo>
                  <a:lnTo>
                    <a:pt x="340626" y="117424"/>
                  </a:lnTo>
                  <a:lnTo>
                    <a:pt x="319430" y="75031"/>
                  </a:lnTo>
                  <a:lnTo>
                    <a:pt x="290245" y="42037"/>
                  </a:lnTo>
                  <a:lnTo>
                    <a:pt x="256425" y="19329"/>
                  </a:lnTo>
                  <a:lnTo>
                    <a:pt x="256425" y="164452"/>
                  </a:lnTo>
                  <a:lnTo>
                    <a:pt x="251625" y="197332"/>
                  </a:lnTo>
                  <a:lnTo>
                    <a:pt x="234238" y="219849"/>
                  </a:lnTo>
                  <a:lnTo>
                    <a:pt x="207276" y="232689"/>
                  </a:lnTo>
                  <a:lnTo>
                    <a:pt x="173786" y="236486"/>
                  </a:lnTo>
                  <a:lnTo>
                    <a:pt x="141782" y="231635"/>
                  </a:lnTo>
                  <a:lnTo>
                    <a:pt x="116598" y="217919"/>
                  </a:lnTo>
                  <a:lnTo>
                    <a:pt x="100215" y="195160"/>
                  </a:lnTo>
                  <a:lnTo>
                    <a:pt x="94653" y="163118"/>
                  </a:lnTo>
                  <a:lnTo>
                    <a:pt x="100545" y="130733"/>
                  </a:lnTo>
                  <a:lnTo>
                    <a:pt x="116636" y="105968"/>
                  </a:lnTo>
                  <a:lnTo>
                    <a:pt x="142036" y="90144"/>
                  </a:lnTo>
                  <a:lnTo>
                    <a:pt x="175869" y="84569"/>
                  </a:lnTo>
                  <a:lnTo>
                    <a:pt x="205930" y="89217"/>
                  </a:lnTo>
                  <a:lnTo>
                    <a:pt x="231000" y="104127"/>
                  </a:lnTo>
                  <a:lnTo>
                    <a:pt x="248653" y="129222"/>
                  </a:lnTo>
                  <a:lnTo>
                    <a:pt x="256425" y="164452"/>
                  </a:lnTo>
                  <a:lnTo>
                    <a:pt x="256425" y="19329"/>
                  </a:lnTo>
                  <a:lnTo>
                    <a:pt x="255181" y="18491"/>
                  </a:lnTo>
                  <a:lnTo>
                    <a:pt x="216357" y="4457"/>
                  </a:lnTo>
                  <a:lnTo>
                    <a:pt x="175869" y="0"/>
                  </a:lnTo>
                  <a:lnTo>
                    <a:pt x="128498" y="5562"/>
                  </a:lnTo>
                  <a:lnTo>
                    <a:pt x="86575" y="21056"/>
                  </a:lnTo>
                  <a:lnTo>
                    <a:pt x="51435" y="45643"/>
                  </a:lnTo>
                  <a:lnTo>
                    <a:pt x="24422" y="78511"/>
                  </a:lnTo>
                  <a:lnTo>
                    <a:pt x="6832" y="118833"/>
                  </a:lnTo>
                  <a:lnTo>
                    <a:pt x="0" y="165798"/>
                  </a:lnTo>
                  <a:lnTo>
                    <a:pt x="4699" y="206476"/>
                  </a:lnTo>
                  <a:lnTo>
                    <a:pt x="19837" y="243751"/>
                  </a:lnTo>
                  <a:lnTo>
                    <a:pt x="44869" y="275628"/>
                  </a:lnTo>
                  <a:lnTo>
                    <a:pt x="79235" y="300139"/>
                  </a:lnTo>
                  <a:lnTo>
                    <a:pt x="122389" y="315290"/>
                  </a:lnTo>
                  <a:lnTo>
                    <a:pt x="173786" y="319100"/>
                  </a:lnTo>
                  <a:lnTo>
                    <a:pt x="195110" y="316801"/>
                  </a:lnTo>
                  <a:lnTo>
                    <a:pt x="214566" y="311797"/>
                  </a:lnTo>
                  <a:lnTo>
                    <a:pt x="231736" y="303898"/>
                  </a:lnTo>
                  <a:lnTo>
                    <a:pt x="246278" y="292925"/>
                  </a:lnTo>
                  <a:lnTo>
                    <a:pt x="244144" y="334619"/>
                  </a:lnTo>
                  <a:lnTo>
                    <a:pt x="226923" y="367766"/>
                  </a:lnTo>
                  <a:lnTo>
                    <a:pt x="201256" y="389877"/>
                  </a:lnTo>
                  <a:lnTo>
                    <a:pt x="173786" y="398475"/>
                  </a:lnTo>
                  <a:lnTo>
                    <a:pt x="148158" y="397814"/>
                  </a:lnTo>
                  <a:lnTo>
                    <a:pt x="125691" y="394157"/>
                  </a:lnTo>
                  <a:lnTo>
                    <a:pt x="106045" y="388086"/>
                  </a:lnTo>
                  <a:lnTo>
                    <a:pt x="88912" y="380199"/>
                  </a:lnTo>
                  <a:lnTo>
                    <a:pt x="66598" y="373380"/>
                  </a:lnTo>
                  <a:lnTo>
                    <a:pt x="44958" y="375767"/>
                  </a:lnTo>
                  <a:lnTo>
                    <a:pt x="27419" y="386994"/>
                  </a:lnTo>
                  <a:lnTo>
                    <a:pt x="17411" y="406730"/>
                  </a:lnTo>
                  <a:lnTo>
                    <a:pt x="16433" y="416674"/>
                  </a:lnTo>
                  <a:lnTo>
                    <a:pt x="17780" y="426415"/>
                  </a:lnTo>
                  <a:lnTo>
                    <a:pt x="65239" y="471081"/>
                  </a:lnTo>
                  <a:lnTo>
                    <a:pt x="102539" y="484720"/>
                  </a:lnTo>
                  <a:lnTo>
                    <a:pt x="139446" y="489191"/>
                  </a:lnTo>
                  <a:lnTo>
                    <a:pt x="173786" y="489191"/>
                  </a:lnTo>
                  <a:lnTo>
                    <a:pt x="226961" y="476504"/>
                  </a:lnTo>
                  <a:lnTo>
                    <a:pt x="269011" y="455117"/>
                  </a:lnTo>
                  <a:lnTo>
                    <a:pt x="301167" y="426681"/>
                  </a:lnTo>
                  <a:lnTo>
                    <a:pt x="320751" y="398475"/>
                  </a:lnTo>
                  <a:lnTo>
                    <a:pt x="324662" y="392849"/>
                  </a:lnTo>
                  <a:lnTo>
                    <a:pt x="340690" y="355269"/>
                  </a:lnTo>
                  <a:lnTo>
                    <a:pt x="350481" y="315607"/>
                  </a:lnTo>
                  <a:lnTo>
                    <a:pt x="353187" y="292925"/>
                  </a:lnTo>
                  <a:lnTo>
                    <a:pt x="355244" y="275628"/>
                  </a:lnTo>
                  <a:lnTo>
                    <a:pt x="356260" y="236626"/>
                  </a:lnTo>
                  <a:close/>
                </a:path>
                <a:path w="728980" h="489585">
                  <a:moveTo>
                    <a:pt x="728814" y="236486"/>
                  </a:moveTo>
                  <a:lnTo>
                    <a:pt x="724306" y="169151"/>
                  </a:lnTo>
                  <a:lnTo>
                    <a:pt x="713193" y="117424"/>
                  </a:lnTo>
                  <a:lnTo>
                    <a:pt x="691984" y="75031"/>
                  </a:lnTo>
                  <a:lnTo>
                    <a:pt x="662800" y="42037"/>
                  </a:lnTo>
                  <a:lnTo>
                    <a:pt x="628992" y="19329"/>
                  </a:lnTo>
                  <a:lnTo>
                    <a:pt x="628992" y="164452"/>
                  </a:lnTo>
                  <a:lnTo>
                    <a:pt x="624192" y="197332"/>
                  </a:lnTo>
                  <a:lnTo>
                    <a:pt x="606793" y="219849"/>
                  </a:lnTo>
                  <a:lnTo>
                    <a:pt x="579831" y="232689"/>
                  </a:lnTo>
                  <a:lnTo>
                    <a:pt x="546341" y="236486"/>
                  </a:lnTo>
                  <a:lnTo>
                    <a:pt x="514350" y="231635"/>
                  </a:lnTo>
                  <a:lnTo>
                    <a:pt x="489165" y="217919"/>
                  </a:lnTo>
                  <a:lnTo>
                    <a:pt x="472782" y="195160"/>
                  </a:lnTo>
                  <a:lnTo>
                    <a:pt x="467220" y="163118"/>
                  </a:lnTo>
                  <a:lnTo>
                    <a:pt x="473113" y="130733"/>
                  </a:lnTo>
                  <a:lnTo>
                    <a:pt x="489204" y="105968"/>
                  </a:lnTo>
                  <a:lnTo>
                    <a:pt x="514604" y="90144"/>
                  </a:lnTo>
                  <a:lnTo>
                    <a:pt x="548436" y="84569"/>
                  </a:lnTo>
                  <a:lnTo>
                    <a:pt x="578485" y="89217"/>
                  </a:lnTo>
                  <a:lnTo>
                    <a:pt x="603567" y="104127"/>
                  </a:lnTo>
                  <a:lnTo>
                    <a:pt x="621220" y="129222"/>
                  </a:lnTo>
                  <a:lnTo>
                    <a:pt x="628992" y="164452"/>
                  </a:lnTo>
                  <a:lnTo>
                    <a:pt x="628992" y="19329"/>
                  </a:lnTo>
                  <a:lnTo>
                    <a:pt x="627748" y="18491"/>
                  </a:lnTo>
                  <a:lnTo>
                    <a:pt x="588924" y="4457"/>
                  </a:lnTo>
                  <a:lnTo>
                    <a:pt x="548436" y="0"/>
                  </a:lnTo>
                  <a:lnTo>
                    <a:pt x="501053" y="5562"/>
                  </a:lnTo>
                  <a:lnTo>
                    <a:pt x="459143" y="21056"/>
                  </a:lnTo>
                  <a:lnTo>
                    <a:pt x="424002" y="45643"/>
                  </a:lnTo>
                  <a:lnTo>
                    <a:pt x="396989" y="78511"/>
                  </a:lnTo>
                  <a:lnTo>
                    <a:pt x="379399" y="118833"/>
                  </a:lnTo>
                  <a:lnTo>
                    <a:pt x="372567" y="165798"/>
                  </a:lnTo>
                  <a:lnTo>
                    <a:pt x="377266" y="206476"/>
                  </a:lnTo>
                  <a:lnTo>
                    <a:pt x="392404" y="243751"/>
                  </a:lnTo>
                  <a:lnTo>
                    <a:pt x="417436" y="275628"/>
                  </a:lnTo>
                  <a:lnTo>
                    <a:pt x="451802" y="300139"/>
                  </a:lnTo>
                  <a:lnTo>
                    <a:pt x="494957" y="315290"/>
                  </a:lnTo>
                  <a:lnTo>
                    <a:pt x="546341" y="319100"/>
                  </a:lnTo>
                  <a:lnTo>
                    <a:pt x="567677" y="316801"/>
                  </a:lnTo>
                  <a:lnTo>
                    <a:pt x="587121" y="311797"/>
                  </a:lnTo>
                  <a:lnTo>
                    <a:pt x="604304" y="303898"/>
                  </a:lnTo>
                  <a:lnTo>
                    <a:pt x="618845" y="292925"/>
                  </a:lnTo>
                  <a:lnTo>
                    <a:pt x="616699" y="334619"/>
                  </a:lnTo>
                  <a:lnTo>
                    <a:pt x="599490" y="367766"/>
                  </a:lnTo>
                  <a:lnTo>
                    <a:pt x="573824" y="389877"/>
                  </a:lnTo>
                  <a:lnTo>
                    <a:pt x="546341" y="398475"/>
                  </a:lnTo>
                  <a:lnTo>
                    <a:pt x="520725" y="397814"/>
                  </a:lnTo>
                  <a:lnTo>
                    <a:pt x="498259" y="394157"/>
                  </a:lnTo>
                  <a:lnTo>
                    <a:pt x="478612" y="388086"/>
                  </a:lnTo>
                  <a:lnTo>
                    <a:pt x="461467" y="380199"/>
                  </a:lnTo>
                  <a:lnTo>
                    <a:pt x="439166" y="373380"/>
                  </a:lnTo>
                  <a:lnTo>
                    <a:pt x="417525" y="375767"/>
                  </a:lnTo>
                  <a:lnTo>
                    <a:pt x="399986" y="386994"/>
                  </a:lnTo>
                  <a:lnTo>
                    <a:pt x="389966" y="406730"/>
                  </a:lnTo>
                  <a:lnTo>
                    <a:pt x="389001" y="416674"/>
                  </a:lnTo>
                  <a:lnTo>
                    <a:pt x="390347" y="426415"/>
                  </a:lnTo>
                  <a:lnTo>
                    <a:pt x="437807" y="471081"/>
                  </a:lnTo>
                  <a:lnTo>
                    <a:pt x="475107" y="484720"/>
                  </a:lnTo>
                  <a:lnTo>
                    <a:pt x="512000" y="489191"/>
                  </a:lnTo>
                  <a:lnTo>
                    <a:pt x="546341" y="489191"/>
                  </a:lnTo>
                  <a:lnTo>
                    <a:pt x="599516" y="476504"/>
                  </a:lnTo>
                  <a:lnTo>
                    <a:pt x="641578" y="455117"/>
                  </a:lnTo>
                  <a:lnTo>
                    <a:pt x="673735" y="426681"/>
                  </a:lnTo>
                  <a:lnTo>
                    <a:pt x="697217" y="392849"/>
                  </a:lnTo>
                  <a:lnTo>
                    <a:pt x="713244" y="355269"/>
                  </a:lnTo>
                  <a:lnTo>
                    <a:pt x="723049" y="315607"/>
                  </a:lnTo>
                  <a:lnTo>
                    <a:pt x="727811" y="275628"/>
                  </a:lnTo>
                  <a:lnTo>
                    <a:pt x="728814" y="236626"/>
                  </a:lnTo>
                  <a:lnTo>
                    <a:pt x="728814" y="236486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Retângulo 33">
            <a:extLst>
              <a:ext uri="{FF2B5EF4-FFF2-40B4-BE49-F238E27FC236}">
                <a16:creationId xmlns:a16="http://schemas.microsoft.com/office/drawing/2014/main" id="{BE84FC81-CD0D-444D-9F6E-D92E13E9588E}"/>
              </a:ext>
            </a:extLst>
          </p:cNvPr>
          <p:cNvSpPr/>
          <p:nvPr/>
        </p:nvSpPr>
        <p:spPr>
          <a:xfrm>
            <a:off x="1593849" y="4774817"/>
            <a:ext cx="8734711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500"/>
              </a:lnSpc>
            </a:pPr>
            <a:r>
              <a:rPr lang="pt-BR" sz="2200" dirty="0">
                <a:effectLst/>
              </a:rPr>
              <a:t>Utilizar conceito de criação para Outdoor com possibilidade de movimento: Evitar fundo branco para não ofuscar a visão do público; Evitar fontes finas ou com serifas; Enfatize os elementos mais importantes.</a:t>
            </a:r>
            <a:br>
              <a:rPr lang="pt-BR" sz="2200" dirty="0">
                <a:effectLst/>
              </a:rPr>
            </a:br>
            <a:br>
              <a:rPr lang="pt-BR" sz="2200" dirty="0">
                <a:effectLst/>
              </a:rPr>
            </a:br>
            <a:br>
              <a:rPr lang="pt-BR" sz="2200" dirty="0">
                <a:effectLst/>
              </a:rPr>
            </a:br>
            <a:r>
              <a:rPr lang="pt-BR" sz="2200" dirty="0">
                <a:effectLst/>
              </a:rPr>
              <a:t>O Material deve ser entregue com 72h de antecedência da data de veiculação.</a:t>
            </a:r>
            <a:endParaRPr lang="pt-BR" sz="2200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EFE2DE6-F220-4BB2-AF8D-21FC5A4E0415}"/>
              </a:ext>
            </a:extLst>
          </p:cNvPr>
          <p:cNvSpPr txBox="1"/>
          <p:nvPr/>
        </p:nvSpPr>
        <p:spPr>
          <a:xfrm>
            <a:off x="3191662" y="2840566"/>
            <a:ext cx="7213096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pt-BR" sz="4000" dirty="0">
                <a:solidFill>
                  <a:srgbClr val="2470B6"/>
                </a:solidFill>
                <a:effectLst/>
                <a:latin typeface="Inter 18pt Medium" panose="02000503000000020004" pitchFamily="2" charset="0"/>
                <a:ea typeface="Inter 18pt Medium" panose="02000503000000020004" pitchFamily="2" charset="0"/>
              </a:rPr>
              <a:t>ORIENTAÇÕES PARA A PRODUÇÃO LED EXTERNO - FORMATO EM 6 X 3</a:t>
            </a:r>
            <a:endParaRPr lang="pt-BR" sz="4000" spc="-300" dirty="0">
              <a:solidFill>
                <a:srgbClr val="2470B6"/>
              </a:solidFill>
              <a:latin typeface="Inter 18pt Medium" panose="02000503000000020004" pitchFamily="2" charset="0"/>
              <a:ea typeface="Inter 18pt Medium" panose="02000503000000020004" pitchFamily="2" charset="0"/>
            </a:endParaRP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04E14D2C-AA2C-4461-8D71-E81C2EFC932A}"/>
              </a:ext>
            </a:extLst>
          </p:cNvPr>
          <p:cNvSpPr/>
          <p:nvPr/>
        </p:nvSpPr>
        <p:spPr>
          <a:xfrm>
            <a:off x="12167955" y="2021458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B49080E8-9074-426B-A3B3-29609A937496}"/>
              </a:ext>
            </a:extLst>
          </p:cNvPr>
          <p:cNvSpPr/>
          <p:nvPr/>
        </p:nvSpPr>
        <p:spPr>
          <a:xfrm>
            <a:off x="12167955" y="2555195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04D728E9-9CCD-4161-8EEE-EF12C9A88472}"/>
              </a:ext>
            </a:extLst>
          </p:cNvPr>
          <p:cNvSpPr/>
          <p:nvPr/>
        </p:nvSpPr>
        <p:spPr>
          <a:xfrm>
            <a:off x="12167955" y="3418210"/>
            <a:ext cx="5685691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71B8ADB4-1AD2-4BB1-9185-AC3391E95530}"/>
              </a:ext>
            </a:extLst>
          </p:cNvPr>
          <p:cNvSpPr/>
          <p:nvPr/>
        </p:nvSpPr>
        <p:spPr>
          <a:xfrm>
            <a:off x="12167955" y="4044631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96D22839-C95C-4DC3-B54C-C12C8F93E15A}"/>
              </a:ext>
            </a:extLst>
          </p:cNvPr>
          <p:cNvSpPr/>
          <p:nvPr/>
        </p:nvSpPr>
        <p:spPr>
          <a:xfrm>
            <a:off x="12167955" y="4578368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FEABB76-5791-4F4A-82D5-C0148C1514A3}"/>
              </a:ext>
            </a:extLst>
          </p:cNvPr>
          <p:cNvSpPr/>
          <p:nvPr/>
        </p:nvSpPr>
        <p:spPr>
          <a:xfrm>
            <a:off x="12167955" y="5118393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8859A0FA-43AA-4E97-8C57-C121738ACF71}"/>
              </a:ext>
            </a:extLst>
          </p:cNvPr>
          <p:cNvSpPr/>
          <p:nvPr/>
        </p:nvSpPr>
        <p:spPr>
          <a:xfrm>
            <a:off x="12167955" y="5652130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BB5BCC4C-6FA1-4A24-98B5-67A41BAD12C9}"/>
              </a:ext>
            </a:extLst>
          </p:cNvPr>
          <p:cNvSpPr/>
          <p:nvPr/>
        </p:nvSpPr>
        <p:spPr>
          <a:xfrm>
            <a:off x="12167955" y="6497026"/>
            <a:ext cx="5685691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F084EAB8-947A-42EB-993B-2FC19B6289B0}"/>
              </a:ext>
            </a:extLst>
          </p:cNvPr>
          <p:cNvSpPr/>
          <p:nvPr/>
        </p:nvSpPr>
        <p:spPr>
          <a:xfrm>
            <a:off x="12167955" y="7123447"/>
            <a:ext cx="5685691" cy="43977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F8798E27-BD4A-49EB-8FC6-338B980AE740}"/>
              </a:ext>
            </a:extLst>
          </p:cNvPr>
          <p:cNvSpPr/>
          <p:nvPr/>
        </p:nvSpPr>
        <p:spPr>
          <a:xfrm>
            <a:off x="12167955" y="7986462"/>
            <a:ext cx="5685691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F6E8C483-2F16-4CED-AB0B-17B582C9759B}"/>
              </a:ext>
            </a:extLst>
          </p:cNvPr>
          <p:cNvSpPr/>
          <p:nvPr/>
        </p:nvSpPr>
        <p:spPr>
          <a:xfrm>
            <a:off x="12167955" y="8612883"/>
            <a:ext cx="5685691" cy="53373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DB89D4DF-C25B-47C8-A79D-AE785E19E6A4}"/>
              </a:ext>
            </a:extLst>
          </p:cNvPr>
          <p:cNvSpPr/>
          <p:nvPr/>
        </p:nvSpPr>
        <p:spPr>
          <a:xfrm>
            <a:off x="12167955" y="9239304"/>
            <a:ext cx="5685691" cy="533737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748C209-F077-4BF8-8B92-EE7913381E33}"/>
              </a:ext>
            </a:extLst>
          </p:cNvPr>
          <p:cNvSpPr txBox="1"/>
          <p:nvPr/>
        </p:nvSpPr>
        <p:spPr>
          <a:xfrm>
            <a:off x="13697349" y="1014836"/>
            <a:ext cx="2626902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FORMATO HORIZONTAL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0A6DEFB8-0D94-4FC0-A9B7-C63C1DE05578}"/>
              </a:ext>
            </a:extLst>
          </p:cNvPr>
          <p:cNvSpPr txBox="1"/>
          <p:nvPr/>
        </p:nvSpPr>
        <p:spPr>
          <a:xfrm>
            <a:off x="12441326" y="1641450"/>
            <a:ext cx="2626902" cy="760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/>
              <a:t>TAMANHO DO QUADRO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B006C05B-2A2B-4E88-9BFF-0A4C1B51D280}"/>
              </a:ext>
            </a:extLst>
          </p:cNvPr>
          <p:cNvSpPr txBox="1"/>
          <p:nvPr/>
        </p:nvSpPr>
        <p:spPr>
          <a:xfrm>
            <a:off x="15167570" y="1636417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/>
              <a:t>800 X 400 PX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687CF1B3-2F7E-4FBE-9A81-9EB96E6FCCC6}"/>
              </a:ext>
            </a:extLst>
          </p:cNvPr>
          <p:cNvSpPr txBox="1"/>
          <p:nvPr/>
        </p:nvSpPr>
        <p:spPr>
          <a:xfrm>
            <a:off x="12441326" y="2176441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/>
              <a:t>DURAÇÃO DA VINHETA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CF646F0-93F0-4E22-B119-41C3B7A8D296}"/>
              </a:ext>
            </a:extLst>
          </p:cNvPr>
          <p:cNvSpPr txBox="1"/>
          <p:nvPr/>
        </p:nvSpPr>
        <p:spPr>
          <a:xfrm>
            <a:off x="15167570" y="2176441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10’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A769ED93-54E0-405D-9189-E8A7F0E346E2}"/>
              </a:ext>
            </a:extLst>
          </p:cNvPr>
          <p:cNvSpPr txBox="1"/>
          <p:nvPr/>
        </p:nvSpPr>
        <p:spPr>
          <a:xfrm>
            <a:off x="12441326" y="3659589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>
                <a:effectLst/>
              </a:rPr>
              <a:t>FORMATO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64D6D6B-FAAB-421A-BE63-79744B4E8555}"/>
              </a:ext>
            </a:extLst>
          </p:cNvPr>
          <p:cNvSpPr txBox="1"/>
          <p:nvPr/>
        </p:nvSpPr>
        <p:spPr>
          <a:xfrm>
            <a:off x="15167570" y="3659589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/>
              <a:t>800 X 400 PX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D0FC9BD8-210F-4CB8-99E4-5C6CB63B20F4}"/>
              </a:ext>
            </a:extLst>
          </p:cNvPr>
          <p:cNvSpPr txBox="1"/>
          <p:nvPr/>
        </p:nvSpPr>
        <p:spPr>
          <a:xfrm>
            <a:off x="12441326" y="4192050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>
                <a:effectLst/>
              </a:rPr>
              <a:t>ARQUIVO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518DDE29-2764-4DFE-813F-48A3C03C6EA9}"/>
              </a:ext>
            </a:extLst>
          </p:cNvPr>
          <p:cNvSpPr txBox="1"/>
          <p:nvPr/>
        </p:nvSpPr>
        <p:spPr>
          <a:xfrm>
            <a:off x="15167570" y="4192050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MP4, MOV OU AVI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9BA58FDD-447F-4366-BEA7-FB2644419DE4}"/>
              </a:ext>
            </a:extLst>
          </p:cNvPr>
          <p:cNvSpPr txBox="1"/>
          <p:nvPr/>
        </p:nvSpPr>
        <p:spPr>
          <a:xfrm>
            <a:off x="12441326" y="4733351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>
                <a:effectLst/>
              </a:rPr>
              <a:t>FRAME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9F08A433-46C8-4479-B5EC-B79EB36EBB00}"/>
              </a:ext>
            </a:extLst>
          </p:cNvPr>
          <p:cNvSpPr txBox="1"/>
          <p:nvPr/>
        </p:nvSpPr>
        <p:spPr>
          <a:xfrm>
            <a:off x="15167570" y="4733351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30’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AC297B6B-BDFC-4E7A-BD70-296FB1143C72}"/>
              </a:ext>
            </a:extLst>
          </p:cNvPr>
          <p:cNvSpPr txBox="1"/>
          <p:nvPr/>
        </p:nvSpPr>
        <p:spPr>
          <a:xfrm>
            <a:off x="12441326" y="5265812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6500"/>
              </a:lnSpc>
            </a:pPr>
            <a:r>
              <a:rPr lang="pt-BR" sz="1400" dirty="0">
                <a:effectLst/>
              </a:rPr>
              <a:t>DURAÇÃO DA VINHETA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552768C8-E301-476E-9181-9C8E4A757744}"/>
              </a:ext>
            </a:extLst>
          </p:cNvPr>
          <p:cNvSpPr txBox="1"/>
          <p:nvPr/>
        </p:nvSpPr>
        <p:spPr>
          <a:xfrm>
            <a:off x="15167570" y="5265812"/>
            <a:ext cx="2626902" cy="770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10’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4602BBB6-DB4A-4CF9-8C5A-7D48658909B5}"/>
              </a:ext>
            </a:extLst>
          </p:cNvPr>
          <p:cNvSpPr txBox="1"/>
          <p:nvPr/>
        </p:nvSpPr>
        <p:spPr>
          <a:xfrm>
            <a:off x="13442550" y="6726509"/>
            <a:ext cx="3136501" cy="7600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dirty="0">
                <a:effectLst/>
              </a:rPr>
              <a:t>EM PDF OU JPG - </a:t>
            </a:r>
            <a:r>
              <a:rPr lang="pt-BR" sz="1400" dirty="0"/>
              <a:t>800 X 400 PX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D9114430-A6FF-4A15-B9E3-F2136BD4CC03}"/>
              </a:ext>
            </a:extLst>
          </p:cNvPr>
          <p:cNvSpPr txBox="1"/>
          <p:nvPr/>
        </p:nvSpPr>
        <p:spPr>
          <a:xfrm>
            <a:off x="12441326" y="8650892"/>
            <a:ext cx="5154524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dirty="0">
                <a:effectLst/>
              </a:rPr>
              <a:t>ADOBE PHOTOSHOP COM LAYERS, RGB, 72 DPI - FONTES EM CURVAS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6B3C5F28-0066-46C2-946B-3C07C7F8190B}"/>
              </a:ext>
            </a:extLst>
          </p:cNvPr>
          <p:cNvSpPr txBox="1"/>
          <p:nvPr/>
        </p:nvSpPr>
        <p:spPr>
          <a:xfrm>
            <a:off x="12441326" y="9295987"/>
            <a:ext cx="5154524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500"/>
              </a:lnSpc>
            </a:pPr>
            <a:r>
              <a:rPr lang="pt-BR" sz="1400" dirty="0">
                <a:effectLst/>
              </a:rPr>
              <a:t>ADOBE ILLUSTRATION OU CORELDRAW COM FONTES EM CURVA E IMAGEM RESTERIZADA NO ARQUIVO</a:t>
            </a:r>
            <a:endParaRPr lang="pt-BR" sz="14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918C250B-8009-42C5-9551-219EB3E8D4FB}"/>
              </a:ext>
            </a:extLst>
          </p:cNvPr>
          <p:cNvSpPr txBox="1"/>
          <p:nvPr/>
        </p:nvSpPr>
        <p:spPr>
          <a:xfrm>
            <a:off x="13307077" y="3032981"/>
            <a:ext cx="3407447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VÍDEO PRONTO PARA VEICULAÇÃO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1B25FC6E-B204-4D1D-8ABF-9BA7B485D9B8}"/>
              </a:ext>
            </a:extLst>
          </p:cNvPr>
          <p:cNvSpPr txBox="1"/>
          <p:nvPr/>
        </p:nvSpPr>
        <p:spPr>
          <a:xfrm>
            <a:off x="13307077" y="6116825"/>
            <a:ext cx="3407447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STORYBOARD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7EE97630-E164-4C5D-AD33-8077DFAA174D}"/>
              </a:ext>
            </a:extLst>
          </p:cNvPr>
          <p:cNvSpPr txBox="1"/>
          <p:nvPr/>
        </p:nvSpPr>
        <p:spPr>
          <a:xfrm>
            <a:off x="13307077" y="7607620"/>
            <a:ext cx="3407447" cy="7604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1400" b="1" dirty="0">
                <a:solidFill>
                  <a:srgbClr val="F7F7F7"/>
                </a:solidFill>
                <a:latin typeface="Inter 28pt SemiBold" panose="02000503000000020004" pitchFamily="2" charset="0"/>
                <a:ea typeface="Inter 28pt SemiBold" panose="02000503000000020004" pitchFamily="2" charset="0"/>
              </a:rPr>
              <a:t>MATERIAL ABERTO PARA PRODUÇÃO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2A4D9BF7-1855-4036-93FD-798DFD3BD2A3}"/>
              </a:ext>
            </a:extLst>
          </p:cNvPr>
          <p:cNvSpPr/>
          <p:nvPr/>
        </p:nvSpPr>
        <p:spPr>
          <a:xfrm>
            <a:off x="6339449" y="4527908"/>
            <a:ext cx="11514975" cy="439777"/>
          </a:xfrm>
          <a:prstGeom prst="roundRect">
            <a:avLst/>
          </a:prstGeom>
          <a:solidFill>
            <a:srgbClr val="24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Retângulo: Cantos Arredondados 88">
            <a:extLst>
              <a:ext uri="{FF2B5EF4-FFF2-40B4-BE49-F238E27FC236}">
                <a16:creationId xmlns:a16="http://schemas.microsoft.com/office/drawing/2014/main" id="{1693CE76-B662-4CB6-9A0B-325EE6D910C5}"/>
              </a:ext>
            </a:extLst>
          </p:cNvPr>
          <p:cNvSpPr/>
          <p:nvPr/>
        </p:nvSpPr>
        <p:spPr>
          <a:xfrm>
            <a:off x="6339449" y="5041492"/>
            <a:ext cx="11514976" cy="556960"/>
          </a:xfrm>
          <a:prstGeom prst="roundRect">
            <a:avLst/>
          </a:prstGeom>
          <a:solidFill>
            <a:srgbClr val="4F9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E132F28D-1EFB-4486-AE3B-42AD784B9377}"/>
              </a:ext>
            </a:extLst>
          </p:cNvPr>
          <p:cNvSpPr/>
          <p:nvPr/>
        </p:nvSpPr>
        <p:spPr>
          <a:xfrm>
            <a:off x="6339449" y="5676578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1463C0E3-5BC4-4069-B509-CBC8E100FD8E}"/>
              </a:ext>
            </a:extLst>
          </p:cNvPr>
          <p:cNvSpPr/>
          <p:nvPr/>
        </p:nvSpPr>
        <p:spPr>
          <a:xfrm>
            <a:off x="6339449" y="6183381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Retângulo: Cantos Arredondados 91">
            <a:extLst>
              <a:ext uri="{FF2B5EF4-FFF2-40B4-BE49-F238E27FC236}">
                <a16:creationId xmlns:a16="http://schemas.microsoft.com/office/drawing/2014/main" id="{F83AC9D0-BBE8-47F8-971F-FEF6E98D1B52}"/>
              </a:ext>
            </a:extLst>
          </p:cNvPr>
          <p:cNvSpPr/>
          <p:nvPr/>
        </p:nvSpPr>
        <p:spPr>
          <a:xfrm>
            <a:off x="6339449" y="6701810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C867B201-94C1-4916-8B0D-2418CD17D1F7}"/>
              </a:ext>
            </a:extLst>
          </p:cNvPr>
          <p:cNvSpPr/>
          <p:nvPr/>
        </p:nvSpPr>
        <p:spPr>
          <a:xfrm>
            <a:off x="6339449" y="7202435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C844410D-7278-49B0-AE0E-7B462010347F}"/>
              </a:ext>
            </a:extLst>
          </p:cNvPr>
          <p:cNvSpPr/>
          <p:nvPr/>
        </p:nvSpPr>
        <p:spPr>
          <a:xfrm>
            <a:off x="6339449" y="7723025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7F690844-9ED0-436E-83A9-8D02D38DB8AC}"/>
              </a:ext>
            </a:extLst>
          </p:cNvPr>
          <p:cNvSpPr/>
          <p:nvPr/>
        </p:nvSpPr>
        <p:spPr>
          <a:xfrm>
            <a:off x="6339449" y="8229828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Retângulo: Cantos Arredondados 95">
            <a:extLst>
              <a:ext uri="{FF2B5EF4-FFF2-40B4-BE49-F238E27FC236}">
                <a16:creationId xmlns:a16="http://schemas.microsoft.com/office/drawing/2014/main" id="{688B6FA6-B39A-4C15-90BE-B57CC419C873}"/>
              </a:ext>
            </a:extLst>
          </p:cNvPr>
          <p:cNvSpPr/>
          <p:nvPr/>
        </p:nvSpPr>
        <p:spPr>
          <a:xfrm>
            <a:off x="6339449" y="8724250"/>
            <a:ext cx="11514975" cy="41863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419" y="10576139"/>
            <a:ext cx="6642730" cy="2988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2156" y="2188415"/>
            <a:ext cx="4185100" cy="6984225"/>
          </a:xfrm>
          <a:prstGeom prst="rect">
            <a:avLst/>
          </a:prstGeom>
        </p:spPr>
      </p:pic>
      <p:grpSp>
        <p:nvGrpSpPr>
          <p:cNvPr id="36" name="object 28">
            <a:extLst>
              <a:ext uri="{FF2B5EF4-FFF2-40B4-BE49-F238E27FC236}">
                <a16:creationId xmlns:a16="http://schemas.microsoft.com/office/drawing/2014/main" id="{2DA32FA2-80AF-4D13-9410-B4711EE85C00}"/>
              </a:ext>
            </a:extLst>
          </p:cNvPr>
          <p:cNvGrpSpPr/>
          <p:nvPr/>
        </p:nvGrpSpPr>
        <p:grpSpPr>
          <a:xfrm>
            <a:off x="6272424" y="2743371"/>
            <a:ext cx="1088390" cy="1084580"/>
            <a:chOff x="6272424" y="2743371"/>
            <a:chExt cx="1088390" cy="1084580"/>
          </a:xfrm>
        </p:grpSpPr>
        <p:sp>
          <p:nvSpPr>
            <p:cNvPr id="37" name="object 29">
              <a:extLst>
                <a:ext uri="{FF2B5EF4-FFF2-40B4-BE49-F238E27FC236}">
                  <a16:creationId xmlns:a16="http://schemas.microsoft.com/office/drawing/2014/main" id="{67CC8A8C-E99A-4F56-AAB2-6198A4DA7135}"/>
                </a:ext>
              </a:extLst>
            </p:cNvPr>
            <p:cNvSpPr/>
            <p:nvPr/>
          </p:nvSpPr>
          <p:spPr>
            <a:xfrm>
              <a:off x="6272424" y="2743371"/>
              <a:ext cx="1088390" cy="1084580"/>
            </a:xfrm>
            <a:custGeom>
              <a:avLst/>
              <a:gdLst/>
              <a:ahLst/>
              <a:cxnLst/>
              <a:rect l="l" t="t" r="r" b="b"/>
              <a:pathLst>
                <a:path w="1088390" h="1084579">
                  <a:moveTo>
                    <a:pt x="887284" y="0"/>
                  </a:moveTo>
                  <a:lnTo>
                    <a:pt x="819166" y="18910"/>
                  </a:lnTo>
                  <a:lnTo>
                    <a:pt x="756993" y="29111"/>
                  </a:lnTo>
                  <a:lnTo>
                    <a:pt x="701263" y="32203"/>
                  </a:lnTo>
                  <a:lnTo>
                    <a:pt x="652470" y="29791"/>
                  </a:lnTo>
                  <a:lnTo>
                    <a:pt x="611110" y="23476"/>
                  </a:lnTo>
                  <a:lnTo>
                    <a:pt x="577680" y="14863"/>
                  </a:lnTo>
                  <a:lnTo>
                    <a:pt x="552675" y="5553"/>
                  </a:lnTo>
                  <a:lnTo>
                    <a:pt x="526748" y="14863"/>
                  </a:lnTo>
                  <a:lnTo>
                    <a:pt x="490939" y="23476"/>
                  </a:lnTo>
                  <a:lnTo>
                    <a:pt x="446328" y="29791"/>
                  </a:lnTo>
                  <a:lnTo>
                    <a:pt x="393992" y="32203"/>
                  </a:lnTo>
                  <a:lnTo>
                    <a:pt x="335009" y="29111"/>
                  </a:lnTo>
                  <a:lnTo>
                    <a:pt x="270459" y="18910"/>
                  </a:lnTo>
                  <a:lnTo>
                    <a:pt x="201418" y="0"/>
                  </a:lnTo>
                  <a:lnTo>
                    <a:pt x="158431" y="55830"/>
                  </a:lnTo>
                  <a:lnTo>
                    <a:pt x="121165" y="110294"/>
                  </a:lnTo>
                  <a:lnTo>
                    <a:pt x="89379" y="163383"/>
                  </a:lnTo>
                  <a:lnTo>
                    <a:pt x="62831" y="215088"/>
                  </a:lnTo>
                  <a:lnTo>
                    <a:pt x="41279" y="265399"/>
                  </a:lnTo>
                  <a:lnTo>
                    <a:pt x="24481" y="314306"/>
                  </a:lnTo>
                  <a:lnTo>
                    <a:pt x="12196" y="361802"/>
                  </a:lnTo>
                  <a:lnTo>
                    <a:pt x="4182" y="407876"/>
                  </a:lnTo>
                  <a:lnTo>
                    <a:pt x="197" y="452519"/>
                  </a:lnTo>
                  <a:lnTo>
                    <a:pt x="0" y="495723"/>
                  </a:lnTo>
                  <a:lnTo>
                    <a:pt x="3348" y="537478"/>
                  </a:lnTo>
                  <a:lnTo>
                    <a:pt x="10000" y="577774"/>
                  </a:lnTo>
                  <a:lnTo>
                    <a:pt x="19714" y="616603"/>
                  </a:lnTo>
                  <a:lnTo>
                    <a:pt x="32249" y="653955"/>
                  </a:lnTo>
                  <a:lnTo>
                    <a:pt x="47362" y="689822"/>
                  </a:lnTo>
                  <a:lnTo>
                    <a:pt x="64812" y="724193"/>
                  </a:lnTo>
                  <a:lnTo>
                    <a:pt x="84358" y="757060"/>
                  </a:lnTo>
                  <a:lnTo>
                    <a:pt x="128767" y="818245"/>
                  </a:lnTo>
                  <a:lnTo>
                    <a:pt x="178656" y="873301"/>
                  </a:lnTo>
                  <a:lnTo>
                    <a:pt x="232091" y="922157"/>
                  </a:lnTo>
                  <a:lnTo>
                    <a:pt x="287137" y="964737"/>
                  </a:lnTo>
                  <a:lnTo>
                    <a:pt x="341861" y="1000969"/>
                  </a:lnTo>
                  <a:lnTo>
                    <a:pt x="394329" y="1030778"/>
                  </a:lnTo>
                  <a:lnTo>
                    <a:pt x="442607" y="1054092"/>
                  </a:lnTo>
                  <a:lnTo>
                    <a:pt x="484760" y="1070835"/>
                  </a:lnTo>
                  <a:lnTo>
                    <a:pt x="532277" y="1083471"/>
                  </a:lnTo>
                  <a:lnTo>
                    <a:pt x="542958" y="1084318"/>
                  </a:lnTo>
                  <a:lnTo>
                    <a:pt x="553646" y="1083471"/>
                  </a:lnTo>
                  <a:lnTo>
                    <a:pt x="601247" y="1070835"/>
                  </a:lnTo>
                  <a:lnTo>
                    <a:pt x="643506" y="1054092"/>
                  </a:lnTo>
                  <a:lnTo>
                    <a:pt x="691922" y="1030778"/>
                  </a:lnTo>
                  <a:lnTo>
                    <a:pt x="744556" y="1000969"/>
                  </a:lnTo>
                  <a:lnTo>
                    <a:pt x="799468" y="964737"/>
                  </a:lnTo>
                  <a:lnTo>
                    <a:pt x="854721" y="922157"/>
                  </a:lnTo>
                  <a:lnTo>
                    <a:pt x="908373" y="873301"/>
                  </a:lnTo>
                  <a:lnTo>
                    <a:pt x="958486" y="818245"/>
                  </a:lnTo>
                  <a:lnTo>
                    <a:pt x="1003121" y="757060"/>
                  </a:lnTo>
                  <a:lnTo>
                    <a:pt x="1022778" y="724193"/>
                  </a:lnTo>
                  <a:lnTo>
                    <a:pt x="1040338" y="689822"/>
                  </a:lnTo>
                  <a:lnTo>
                    <a:pt x="1055559" y="653955"/>
                  </a:lnTo>
                  <a:lnTo>
                    <a:pt x="1068198" y="616603"/>
                  </a:lnTo>
                  <a:lnTo>
                    <a:pt x="1078014" y="577774"/>
                  </a:lnTo>
                  <a:lnTo>
                    <a:pt x="1084762" y="537478"/>
                  </a:lnTo>
                  <a:lnTo>
                    <a:pt x="1088202" y="495723"/>
                  </a:lnTo>
                  <a:lnTo>
                    <a:pt x="1088091" y="452519"/>
                  </a:lnTo>
                  <a:lnTo>
                    <a:pt x="1084186" y="407876"/>
                  </a:lnTo>
                  <a:lnTo>
                    <a:pt x="1076245" y="361802"/>
                  </a:lnTo>
                  <a:lnTo>
                    <a:pt x="1064025" y="314306"/>
                  </a:lnTo>
                  <a:lnTo>
                    <a:pt x="1047285" y="265399"/>
                  </a:lnTo>
                  <a:lnTo>
                    <a:pt x="1025781" y="215088"/>
                  </a:lnTo>
                  <a:lnTo>
                    <a:pt x="999271" y="163383"/>
                  </a:lnTo>
                  <a:lnTo>
                    <a:pt x="967514" y="110294"/>
                  </a:lnTo>
                  <a:lnTo>
                    <a:pt x="930265" y="55830"/>
                  </a:lnTo>
                  <a:lnTo>
                    <a:pt x="887284" y="0"/>
                  </a:lnTo>
                  <a:close/>
                </a:path>
              </a:pathLst>
            </a:custGeom>
            <a:solidFill>
              <a:srgbClr val="9E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0">
              <a:extLst>
                <a:ext uri="{FF2B5EF4-FFF2-40B4-BE49-F238E27FC236}">
                  <a16:creationId xmlns:a16="http://schemas.microsoft.com/office/drawing/2014/main" id="{EBB40F4F-2C32-48AE-A3C1-16B8FEFD2C35}"/>
                </a:ext>
              </a:extLst>
            </p:cNvPr>
            <p:cNvSpPr/>
            <p:nvPr/>
          </p:nvSpPr>
          <p:spPr>
            <a:xfrm>
              <a:off x="6321220" y="2790577"/>
              <a:ext cx="991235" cy="986155"/>
            </a:xfrm>
            <a:custGeom>
              <a:avLst/>
              <a:gdLst/>
              <a:ahLst/>
              <a:cxnLst/>
              <a:rect l="l" t="t" r="r" b="b"/>
              <a:pathLst>
                <a:path w="991234" h="986154">
                  <a:moveTo>
                    <a:pt x="807934" y="0"/>
                  </a:moveTo>
                  <a:lnTo>
                    <a:pt x="736105" y="19247"/>
                  </a:lnTo>
                  <a:lnTo>
                    <a:pt x="671745" y="28047"/>
                  </a:lnTo>
                  <a:lnTo>
                    <a:pt x="615572" y="28714"/>
                  </a:lnTo>
                  <a:lnTo>
                    <a:pt x="568302" y="23560"/>
                  </a:lnTo>
                  <a:lnTo>
                    <a:pt x="530651" y="14900"/>
                  </a:lnTo>
                  <a:lnTo>
                    <a:pt x="503337" y="5048"/>
                  </a:lnTo>
                  <a:lnTo>
                    <a:pt x="479736" y="13512"/>
                  </a:lnTo>
                  <a:lnTo>
                    <a:pt x="447139" y="21342"/>
                  </a:lnTo>
                  <a:lnTo>
                    <a:pt x="406529" y="27082"/>
                  </a:lnTo>
                  <a:lnTo>
                    <a:pt x="358887" y="29276"/>
                  </a:lnTo>
                  <a:lnTo>
                    <a:pt x="305195" y="26464"/>
                  </a:lnTo>
                  <a:lnTo>
                    <a:pt x="246434" y="17191"/>
                  </a:lnTo>
                  <a:lnTo>
                    <a:pt x="183586" y="0"/>
                  </a:lnTo>
                  <a:lnTo>
                    <a:pt x="141255" y="55173"/>
                  </a:lnTo>
                  <a:lnTo>
                    <a:pt x="105069" y="108876"/>
                  </a:lnTo>
                  <a:lnTo>
                    <a:pt x="74744" y="161095"/>
                  </a:lnTo>
                  <a:lnTo>
                    <a:pt x="49997" y="211822"/>
                  </a:lnTo>
                  <a:lnTo>
                    <a:pt x="30544" y="261044"/>
                  </a:lnTo>
                  <a:lnTo>
                    <a:pt x="16101" y="308752"/>
                  </a:lnTo>
                  <a:lnTo>
                    <a:pt x="6385" y="354934"/>
                  </a:lnTo>
                  <a:lnTo>
                    <a:pt x="1113" y="399580"/>
                  </a:lnTo>
                  <a:lnTo>
                    <a:pt x="0" y="442678"/>
                  </a:lnTo>
                  <a:lnTo>
                    <a:pt x="2762" y="484219"/>
                  </a:lnTo>
                  <a:lnTo>
                    <a:pt x="9118" y="524191"/>
                  </a:lnTo>
                  <a:lnTo>
                    <a:pt x="18782" y="562583"/>
                  </a:lnTo>
                  <a:lnTo>
                    <a:pt x="31471" y="599385"/>
                  </a:lnTo>
                  <a:lnTo>
                    <a:pt x="46902" y="634585"/>
                  </a:lnTo>
                  <a:lnTo>
                    <a:pt x="84854" y="700140"/>
                  </a:lnTo>
                  <a:lnTo>
                    <a:pt x="130369" y="759161"/>
                  </a:lnTo>
                  <a:lnTo>
                    <a:pt x="181179" y="811561"/>
                  </a:lnTo>
                  <a:lnTo>
                    <a:pt x="235013" y="857255"/>
                  </a:lnTo>
                  <a:lnTo>
                    <a:pt x="289604" y="896156"/>
                  </a:lnTo>
                  <a:lnTo>
                    <a:pt x="342682" y="928177"/>
                  </a:lnTo>
                  <a:lnTo>
                    <a:pt x="391979" y="953233"/>
                  </a:lnTo>
                  <a:lnTo>
                    <a:pt x="435225" y="971237"/>
                  </a:lnTo>
                  <a:lnTo>
                    <a:pt x="483788" y="984832"/>
                  </a:lnTo>
                  <a:lnTo>
                    <a:pt x="494492" y="985744"/>
                  </a:lnTo>
                  <a:lnTo>
                    <a:pt x="505203" y="984832"/>
                  </a:lnTo>
                  <a:lnTo>
                    <a:pt x="553856" y="971237"/>
                  </a:lnTo>
                  <a:lnTo>
                    <a:pt x="597215" y="953233"/>
                  </a:lnTo>
                  <a:lnTo>
                    <a:pt x="646658" y="928177"/>
                  </a:lnTo>
                  <a:lnTo>
                    <a:pt x="699910" y="896156"/>
                  </a:lnTo>
                  <a:lnTo>
                    <a:pt x="754696" y="857255"/>
                  </a:lnTo>
                  <a:lnTo>
                    <a:pt x="808742" y="811561"/>
                  </a:lnTo>
                  <a:lnTo>
                    <a:pt x="859771" y="759161"/>
                  </a:lnTo>
                  <a:lnTo>
                    <a:pt x="905510" y="700140"/>
                  </a:lnTo>
                  <a:lnTo>
                    <a:pt x="943682" y="634585"/>
                  </a:lnTo>
                  <a:lnTo>
                    <a:pt x="959220" y="599385"/>
                  </a:lnTo>
                  <a:lnTo>
                    <a:pt x="972014" y="562583"/>
                  </a:lnTo>
                  <a:lnTo>
                    <a:pt x="981778" y="524191"/>
                  </a:lnTo>
                  <a:lnTo>
                    <a:pt x="988229" y="484219"/>
                  </a:lnTo>
                  <a:lnTo>
                    <a:pt x="991082" y="442678"/>
                  </a:lnTo>
                  <a:lnTo>
                    <a:pt x="990053" y="399580"/>
                  </a:lnTo>
                  <a:lnTo>
                    <a:pt x="984857" y="354934"/>
                  </a:lnTo>
                  <a:lnTo>
                    <a:pt x="975210" y="308752"/>
                  </a:lnTo>
                  <a:lnTo>
                    <a:pt x="960828" y="261044"/>
                  </a:lnTo>
                  <a:lnTo>
                    <a:pt x="941426" y="211822"/>
                  </a:lnTo>
                  <a:lnTo>
                    <a:pt x="916720" y="161095"/>
                  </a:lnTo>
                  <a:lnTo>
                    <a:pt x="886426" y="108876"/>
                  </a:lnTo>
                  <a:lnTo>
                    <a:pt x="850259" y="55173"/>
                  </a:lnTo>
                  <a:lnTo>
                    <a:pt x="807934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1">
              <a:extLst>
                <a:ext uri="{FF2B5EF4-FFF2-40B4-BE49-F238E27FC236}">
                  <a16:creationId xmlns:a16="http://schemas.microsoft.com/office/drawing/2014/main" id="{DBA02419-FB0F-4677-95FF-CF449DBE9D97}"/>
                </a:ext>
              </a:extLst>
            </p:cNvPr>
            <p:cNvSpPr/>
            <p:nvPr/>
          </p:nvSpPr>
          <p:spPr>
            <a:xfrm>
              <a:off x="6372261" y="3101572"/>
              <a:ext cx="888365" cy="624840"/>
            </a:xfrm>
            <a:custGeom>
              <a:avLst/>
              <a:gdLst/>
              <a:ahLst/>
              <a:cxnLst/>
              <a:rect l="l" t="t" r="r" b="b"/>
              <a:pathLst>
                <a:path w="888365" h="624839">
                  <a:moveTo>
                    <a:pt x="868727" y="0"/>
                  </a:moveTo>
                  <a:lnTo>
                    <a:pt x="19346" y="0"/>
                  </a:lnTo>
                  <a:lnTo>
                    <a:pt x="5646" y="59243"/>
                  </a:lnTo>
                  <a:lnTo>
                    <a:pt x="0" y="115706"/>
                  </a:lnTo>
                  <a:lnTo>
                    <a:pt x="1676" y="169360"/>
                  </a:lnTo>
                  <a:lnTo>
                    <a:pt x="9945" y="220176"/>
                  </a:lnTo>
                  <a:lnTo>
                    <a:pt x="24077" y="268128"/>
                  </a:lnTo>
                  <a:lnTo>
                    <a:pt x="43341" y="313188"/>
                  </a:lnTo>
                  <a:lnTo>
                    <a:pt x="67007" y="355327"/>
                  </a:lnTo>
                  <a:lnTo>
                    <a:pt x="94344" y="394519"/>
                  </a:lnTo>
                  <a:lnTo>
                    <a:pt x="124624" y="430734"/>
                  </a:lnTo>
                  <a:lnTo>
                    <a:pt x="157114" y="463947"/>
                  </a:lnTo>
                  <a:lnTo>
                    <a:pt x="191085" y="494128"/>
                  </a:lnTo>
                  <a:lnTo>
                    <a:pt x="225808" y="521250"/>
                  </a:lnTo>
                  <a:lnTo>
                    <a:pt x="260550" y="545285"/>
                  </a:lnTo>
                  <a:lnTo>
                    <a:pt x="294583" y="566205"/>
                  </a:lnTo>
                  <a:lnTo>
                    <a:pt x="357599" y="598591"/>
                  </a:lnTo>
                  <a:lnTo>
                    <a:pt x="409012" y="618186"/>
                  </a:lnTo>
                  <a:lnTo>
                    <a:pt x="442982" y="624767"/>
                  </a:lnTo>
                  <a:lnTo>
                    <a:pt x="457433" y="623117"/>
                  </a:lnTo>
                  <a:lnTo>
                    <a:pt x="500941" y="610002"/>
                  </a:lnTo>
                  <a:lnTo>
                    <a:pt x="559044" y="583983"/>
                  </a:lnTo>
                  <a:lnTo>
                    <a:pt x="625883" y="545285"/>
                  </a:lnTo>
                  <a:lnTo>
                    <a:pt x="660749" y="521250"/>
                  </a:lnTo>
                  <a:lnTo>
                    <a:pt x="695601" y="494128"/>
                  </a:lnTo>
                  <a:lnTo>
                    <a:pt x="729709" y="463947"/>
                  </a:lnTo>
                  <a:lnTo>
                    <a:pt x="762340" y="430734"/>
                  </a:lnTo>
                  <a:lnTo>
                    <a:pt x="792762" y="394519"/>
                  </a:lnTo>
                  <a:lnTo>
                    <a:pt x="820241" y="355327"/>
                  </a:lnTo>
                  <a:lnTo>
                    <a:pt x="844047" y="313188"/>
                  </a:lnTo>
                  <a:lnTo>
                    <a:pt x="863447" y="268128"/>
                  </a:lnTo>
                  <a:lnTo>
                    <a:pt x="877709" y="220176"/>
                  </a:lnTo>
                  <a:lnTo>
                    <a:pt x="886100" y="169360"/>
                  </a:lnTo>
                  <a:lnTo>
                    <a:pt x="887888" y="115706"/>
                  </a:lnTo>
                  <a:lnTo>
                    <a:pt x="882342" y="59243"/>
                  </a:lnTo>
                  <a:lnTo>
                    <a:pt x="868727" y="0"/>
                  </a:lnTo>
                  <a:close/>
                </a:path>
              </a:pathLst>
            </a:custGeom>
            <a:solidFill>
              <a:srgbClr val="2470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2">
              <a:extLst>
                <a:ext uri="{FF2B5EF4-FFF2-40B4-BE49-F238E27FC236}">
                  <a16:creationId xmlns:a16="http://schemas.microsoft.com/office/drawing/2014/main" id="{5D9656C6-F254-456F-AD59-070F83C2AEDA}"/>
                </a:ext>
              </a:extLst>
            </p:cNvPr>
            <p:cNvSpPr/>
            <p:nvPr/>
          </p:nvSpPr>
          <p:spPr>
            <a:xfrm>
              <a:off x="6404755" y="2843333"/>
              <a:ext cx="823594" cy="219710"/>
            </a:xfrm>
            <a:custGeom>
              <a:avLst/>
              <a:gdLst/>
              <a:ahLst/>
              <a:cxnLst/>
              <a:rect l="l" t="t" r="r" b="b"/>
              <a:pathLst>
                <a:path w="823595" h="219710">
                  <a:moveTo>
                    <a:pt x="691377" y="0"/>
                  </a:moveTo>
                  <a:lnTo>
                    <a:pt x="627008" y="17241"/>
                  </a:lnTo>
                  <a:lnTo>
                    <a:pt x="569333" y="25124"/>
                  </a:lnTo>
                  <a:lnTo>
                    <a:pt x="518994" y="25721"/>
                  </a:lnTo>
                  <a:lnTo>
                    <a:pt x="476633" y="21104"/>
                  </a:lnTo>
                  <a:lnTo>
                    <a:pt x="442893" y="13347"/>
                  </a:lnTo>
                  <a:lnTo>
                    <a:pt x="418416" y="4522"/>
                  </a:lnTo>
                  <a:lnTo>
                    <a:pt x="392933" y="13347"/>
                  </a:lnTo>
                  <a:lnTo>
                    <a:pt x="356678" y="21104"/>
                  </a:lnTo>
                  <a:lnTo>
                    <a:pt x="311048" y="25721"/>
                  </a:lnTo>
                  <a:lnTo>
                    <a:pt x="257440" y="25124"/>
                  </a:lnTo>
                  <a:lnTo>
                    <a:pt x="197250" y="17241"/>
                  </a:lnTo>
                  <a:lnTo>
                    <a:pt x="131875" y="0"/>
                  </a:lnTo>
                  <a:lnTo>
                    <a:pt x="96283" y="46185"/>
                  </a:lnTo>
                  <a:lnTo>
                    <a:pt x="65507" y="91222"/>
                  </a:lnTo>
                  <a:lnTo>
                    <a:pt x="39339" y="135102"/>
                  </a:lnTo>
                  <a:lnTo>
                    <a:pt x="17572" y="177818"/>
                  </a:lnTo>
                  <a:lnTo>
                    <a:pt x="0" y="219362"/>
                  </a:lnTo>
                  <a:lnTo>
                    <a:pt x="823135" y="219362"/>
                  </a:lnTo>
                  <a:lnTo>
                    <a:pt x="805604" y="177818"/>
                  </a:lnTo>
                  <a:lnTo>
                    <a:pt x="783869" y="135102"/>
                  </a:lnTo>
                  <a:lnTo>
                    <a:pt x="757725" y="91222"/>
                  </a:lnTo>
                  <a:lnTo>
                    <a:pt x="726963" y="46185"/>
                  </a:lnTo>
                  <a:lnTo>
                    <a:pt x="691377" y="0"/>
                  </a:lnTo>
                  <a:close/>
                </a:path>
              </a:pathLst>
            </a:custGeom>
            <a:solidFill>
              <a:srgbClr val="4F99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DE38C86E-5F4D-450B-BC54-B730B5C6962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5699" y="2919091"/>
              <a:ext cx="115327" cy="117202"/>
            </a:xfrm>
            <a:prstGeom prst="rect">
              <a:avLst/>
            </a:prstGeom>
          </p:spPr>
        </p:pic>
        <p:pic>
          <p:nvPicPr>
            <p:cNvPr id="42" name="object 34">
              <a:extLst>
                <a:ext uri="{FF2B5EF4-FFF2-40B4-BE49-F238E27FC236}">
                  <a16:creationId xmlns:a16="http://schemas.microsoft.com/office/drawing/2014/main" id="{E59A2AFA-E785-4E54-9667-E523C6CB9E1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9289" y="2919091"/>
              <a:ext cx="98666" cy="117202"/>
            </a:xfrm>
            <a:prstGeom prst="rect">
              <a:avLst/>
            </a:prstGeom>
          </p:spPr>
        </p:pic>
        <p:pic>
          <p:nvPicPr>
            <p:cNvPr id="43" name="object 35">
              <a:extLst>
                <a:ext uri="{FF2B5EF4-FFF2-40B4-BE49-F238E27FC236}">
                  <a16:creationId xmlns:a16="http://schemas.microsoft.com/office/drawing/2014/main" id="{DAF4FC14-B39C-404C-A821-23D29B9174E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2664" y="2912754"/>
              <a:ext cx="129888" cy="123552"/>
            </a:xfrm>
            <a:prstGeom prst="rect">
              <a:avLst/>
            </a:prstGeom>
          </p:spPr>
        </p:pic>
        <p:pic>
          <p:nvPicPr>
            <p:cNvPr id="44" name="object 36">
              <a:extLst>
                <a:ext uri="{FF2B5EF4-FFF2-40B4-BE49-F238E27FC236}">
                  <a16:creationId xmlns:a16="http://schemas.microsoft.com/office/drawing/2014/main" id="{AB795E04-4A54-4B94-9818-CACB8998638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5852" y="2919091"/>
              <a:ext cx="94085" cy="117202"/>
            </a:xfrm>
            <a:prstGeom prst="rect">
              <a:avLst/>
            </a:prstGeom>
          </p:spPr>
        </p:pic>
        <p:sp>
          <p:nvSpPr>
            <p:cNvPr id="45" name="object 37">
              <a:extLst>
                <a:ext uri="{FF2B5EF4-FFF2-40B4-BE49-F238E27FC236}">
                  <a16:creationId xmlns:a16="http://schemas.microsoft.com/office/drawing/2014/main" id="{42535AA2-3E5F-41D3-BA4A-7799BED9B9E7}"/>
                </a:ext>
              </a:extLst>
            </p:cNvPr>
            <p:cNvSpPr/>
            <p:nvPr/>
          </p:nvSpPr>
          <p:spPr>
            <a:xfrm>
              <a:off x="6521983" y="3146011"/>
              <a:ext cx="583565" cy="391795"/>
            </a:xfrm>
            <a:custGeom>
              <a:avLst/>
              <a:gdLst/>
              <a:ahLst/>
              <a:cxnLst/>
              <a:rect l="l" t="t" r="r" b="b"/>
              <a:pathLst>
                <a:path w="583565" h="391795">
                  <a:moveTo>
                    <a:pt x="284911" y="204647"/>
                  </a:moveTo>
                  <a:lnTo>
                    <a:pt x="284607" y="189191"/>
                  </a:lnTo>
                  <a:lnTo>
                    <a:pt x="284353" y="175882"/>
                  </a:lnTo>
                  <a:lnTo>
                    <a:pt x="284264" y="171411"/>
                  </a:lnTo>
                  <a:lnTo>
                    <a:pt x="284187" y="167411"/>
                  </a:lnTo>
                  <a:lnTo>
                    <a:pt x="281381" y="135318"/>
                  </a:lnTo>
                  <a:lnTo>
                    <a:pt x="269697" y="86550"/>
                  </a:lnTo>
                  <a:lnTo>
                    <a:pt x="258343" y="67665"/>
                  </a:lnTo>
                  <a:lnTo>
                    <a:pt x="246862" y="48564"/>
                  </a:lnTo>
                  <a:lnTo>
                    <a:pt x="215811" y="21424"/>
                  </a:lnTo>
                  <a:lnTo>
                    <a:pt x="205130" y="16662"/>
                  </a:lnTo>
                  <a:lnTo>
                    <a:pt x="205130" y="131559"/>
                  </a:lnTo>
                  <a:lnTo>
                    <a:pt x="201295" y="157861"/>
                  </a:lnTo>
                  <a:lnTo>
                    <a:pt x="187375" y="175882"/>
                  </a:lnTo>
                  <a:lnTo>
                    <a:pt x="165811" y="186156"/>
                  </a:lnTo>
                  <a:lnTo>
                    <a:pt x="139014" y="189191"/>
                  </a:lnTo>
                  <a:lnTo>
                    <a:pt x="113411" y="185305"/>
                  </a:lnTo>
                  <a:lnTo>
                    <a:pt x="93268" y="174345"/>
                  </a:lnTo>
                  <a:lnTo>
                    <a:pt x="80162" y="156121"/>
                  </a:lnTo>
                  <a:lnTo>
                    <a:pt x="75717" y="130492"/>
                  </a:lnTo>
                  <a:lnTo>
                    <a:pt x="80429" y="104584"/>
                  </a:lnTo>
                  <a:lnTo>
                    <a:pt x="93294" y="84772"/>
                  </a:lnTo>
                  <a:lnTo>
                    <a:pt x="113626" y="72123"/>
                  </a:lnTo>
                  <a:lnTo>
                    <a:pt x="140690" y="67665"/>
                  </a:lnTo>
                  <a:lnTo>
                    <a:pt x="164731" y="71374"/>
                  </a:lnTo>
                  <a:lnTo>
                    <a:pt x="184797" y="83299"/>
                  </a:lnTo>
                  <a:lnTo>
                    <a:pt x="198920" y="103378"/>
                  </a:lnTo>
                  <a:lnTo>
                    <a:pt x="205130" y="131559"/>
                  </a:lnTo>
                  <a:lnTo>
                    <a:pt x="205130" y="16662"/>
                  </a:lnTo>
                  <a:lnTo>
                    <a:pt x="179451" y="5207"/>
                  </a:lnTo>
                  <a:lnTo>
                    <a:pt x="140690" y="0"/>
                  </a:lnTo>
                  <a:lnTo>
                    <a:pt x="95694" y="6324"/>
                  </a:lnTo>
                  <a:lnTo>
                    <a:pt x="57289" y="23876"/>
                  </a:lnTo>
                  <a:lnTo>
                    <a:pt x="27330" y="51536"/>
                  </a:lnTo>
                  <a:lnTo>
                    <a:pt x="7620" y="88176"/>
                  </a:lnTo>
                  <a:lnTo>
                    <a:pt x="0" y="132638"/>
                  </a:lnTo>
                  <a:lnTo>
                    <a:pt x="5524" y="171411"/>
                  </a:lnTo>
                  <a:lnTo>
                    <a:pt x="22948" y="205803"/>
                  </a:lnTo>
                  <a:lnTo>
                    <a:pt x="51511" y="233070"/>
                  </a:lnTo>
                  <a:lnTo>
                    <a:pt x="90462" y="250482"/>
                  </a:lnTo>
                  <a:lnTo>
                    <a:pt x="139014" y="255282"/>
                  </a:lnTo>
                  <a:lnTo>
                    <a:pt x="156083" y="253441"/>
                  </a:lnTo>
                  <a:lnTo>
                    <a:pt x="171640" y="249440"/>
                  </a:lnTo>
                  <a:lnTo>
                    <a:pt x="185381" y="243128"/>
                  </a:lnTo>
                  <a:lnTo>
                    <a:pt x="197015" y="234340"/>
                  </a:lnTo>
                  <a:lnTo>
                    <a:pt x="195300" y="267703"/>
                  </a:lnTo>
                  <a:lnTo>
                    <a:pt x="181533" y="294220"/>
                  </a:lnTo>
                  <a:lnTo>
                    <a:pt x="160997" y="311912"/>
                  </a:lnTo>
                  <a:lnTo>
                    <a:pt x="139014" y="318782"/>
                  </a:lnTo>
                  <a:lnTo>
                    <a:pt x="118516" y="318262"/>
                  </a:lnTo>
                  <a:lnTo>
                    <a:pt x="100545" y="315328"/>
                  </a:lnTo>
                  <a:lnTo>
                    <a:pt x="84823" y="310464"/>
                  </a:lnTo>
                  <a:lnTo>
                    <a:pt x="71120" y="304165"/>
                  </a:lnTo>
                  <a:lnTo>
                    <a:pt x="53276" y="298704"/>
                  </a:lnTo>
                  <a:lnTo>
                    <a:pt x="35966" y="300609"/>
                  </a:lnTo>
                  <a:lnTo>
                    <a:pt x="21932" y="309600"/>
                  </a:lnTo>
                  <a:lnTo>
                    <a:pt x="13919" y="325386"/>
                  </a:lnTo>
                  <a:lnTo>
                    <a:pt x="13144" y="333349"/>
                  </a:lnTo>
                  <a:lnTo>
                    <a:pt x="14211" y="341134"/>
                  </a:lnTo>
                  <a:lnTo>
                    <a:pt x="52184" y="376859"/>
                  </a:lnTo>
                  <a:lnTo>
                    <a:pt x="111544" y="391350"/>
                  </a:lnTo>
                  <a:lnTo>
                    <a:pt x="139014" y="391350"/>
                  </a:lnTo>
                  <a:lnTo>
                    <a:pt x="190766" y="377532"/>
                  </a:lnTo>
                  <a:lnTo>
                    <a:pt x="228993" y="353352"/>
                  </a:lnTo>
                  <a:lnTo>
                    <a:pt x="255612" y="321386"/>
                  </a:lnTo>
                  <a:lnTo>
                    <a:pt x="256794" y="318782"/>
                  </a:lnTo>
                  <a:lnTo>
                    <a:pt x="272542" y="284226"/>
                  </a:lnTo>
                  <a:lnTo>
                    <a:pt x="281673" y="244449"/>
                  </a:lnTo>
                  <a:lnTo>
                    <a:pt x="282498" y="234340"/>
                  </a:lnTo>
                  <a:lnTo>
                    <a:pt x="284822" y="205803"/>
                  </a:lnTo>
                  <a:lnTo>
                    <a:pt x="284911" y="204647"/>
                  </a:lnTo>
                  <a:close/>
                </a:path>
                <a:path w="583565" h="391795">
                  <a:moveTo>
                    <a:pt x="582968" y="204647"/>
                  </a:moveTo>
                  <a:lnTo>
                    <a:pt x="582663" y="189191"/>
                  </a:lnTo>
                  <a:lnTo>
                    <a:pt x="582409" y="175882"/>
                  </a:lnTo>
                  <a:lnTo>
                    <a:pt x="582320" y="171411"/>
                  </a:lnTo>
                  <a:lnTo>
                    <a:pt x="567740" y="86550"/>
                  </a:lnTo>
                  <a:lnTo>
                    <a:pt x="544918" y="48564"/>
                  </a:lnTo>
                  <a:lnTo>
                    <a:pt x="513867" y="21424"/>
                  </a:lnTo>
                  <a:lnTo>
                    <a:pt x="503186" y="16662"/>
                  </a:lnTo>
                  <a:lnTo>
                    <a:pt x="503186" y="131559"/>
                  </a:lnTo>
                  <a:lnTo>
                    <a:pt x="499351" y="157861"/>
                  </a:lnTo>
                  <a:lnTo>
                    <a:pt x="485432" y="175882"/>
                  </a:lnTo>
                  <a:lnTo>
                    <a:pt x="463867" y="186156"/>
                  </a:lnTo>
                  <a:lnTo>
                    <a:pt x="437070" y="189191"/>
                  </a:lnTo>
                  <a:lnTo>
                    <a:pt x="411467" y="185305"/>
                  </a:lnTo>
                  <a:lnTo>
                    <a:pt x="391325" y="174345"/>
                  </a:lnTo>
                  <a:lnTo>
                    <a:pt x="378218" y="156121"/>
                  </a:lnTo>
                  <a:lnTo>
                    <a:pt x="373761" y="130492"/>
                  </a:lnTo>
                  <a:lnTo>
                    <a:pt x="378485" y="104584"/>
                  </a:lnTo>
                  <a:lnTo>
                    <a:pt x="391350" y="84772"/>
                  </a:lnTo>
                  <a:lnTo>
                    <a:pt x="411670" y="72123"/>
                  </a:lnTo>
                  <a:lnTo>
                    <a:pt x="438746" y="67665"/>
                  </a:lnTo>
                  <a:lnTo>
                    <a:pt x="462788" y="71374"/>
                  </a:lnTo>
                  <a:lnTo>
                    <a:pt x="482841" y="83299"/>
                  </a:lnTo>
                  <a:lnTo>
                    <a:pt x="496963" y="103378"/>
                  </a:lnTo>
                  <a:lnTo>
                    <a:pt x="503186" y="131559"/>
                  </a:lnTo>
                  <a:lnTo>
                    <a:pt x="503186" y="16662"/>
                  </a:lnTo>
                  <a:lnTo>
                    <a:pt x="477507" y="5207"/>
                  </a:lnTo>
                  <a:lnTo>
                    <a:pt x="438746" y="0"/>
                  </a:lnTo>
                  <a:lnTo>
                    <a:pt x="393750" y="6324"/>
                  </a:lnTo>
                  <a:lnTo>
                    <a:pt x="355346" y="23876"/>
                  </a:lnTo>
                  <a:lnTo>
                    <a:pt x="325386" y="51536"/>
                  </a:lnTo>
                  <a:lnTo>
                    <a:pt x="305676" y="88176"/>
                  </a:lnTo>
                  <a:lnTo>
                    <a:pt x="298043" y="132638"/>
                  </a:lnTo>
                  <a:lnTo>
                    <a:pt x="303568" y="171411"/>
                  </a:lnTo>
                  <a:lnTo>
                    <a:pt x="321005" y="205803"/>
                  </a:lnTo>
                  <a:lnTo>
                    <a:pt x="349567" y="233070"/>
                  </a:lnTo>
                  <a:lnTo>
                    <a:pt x="388518" y="250482"/>
                  </a:lnTo>
                  <a:lnTo>
                    <a:pt x="437070" y="255282"/>
                  </a:lnTo>
                  <a:lnTo>
                    <a:pt x="454139" y="253441"/>
                  </a:lnTo>
                  <a:lnTo>
                    <a:pt x="469696" y="249440"/>
                  </a:lnTo>
                  <a:lnTo>
                    <a:pt x="483438" y="243128"/>
                  </a:lnTo>
                  <a:lnTo>
                    <a:pt x="495071" y="234340"/>
                  </a:lnTo>
                  <a:lnTo>
                    <a:pt x="493356" y="267703"/>
                  </a:lnTo>
                  <a:lnTo>
                    <a:pt x="479590" y="294220"/>
                  </a:lnTo>
                  <a:lnTo>
                    <a:pt x="459054" y="311912"/>
                  </a:lnTo>
                  <a:lnTo>
                    <a:pt x="437070" y="318782"/>
                  </a:lnTo>
                  <a:lnTo>
                    <a:pt x="416572" y="318262"/>
                  </a:lnTo>
                  <a:lnTo>
                    <a:pt x="398602" y="315328"/>
                  </a:lnTo>
                  <a:lnTo>
                    <a:pt x="382879" y="310464"/>
                  </a:lnTo>
                  <a:lnTo>
                    <a:pt x="369176" y="304165"/>
                  </a:lnTo>
                  <a:lnTo>
                    <a:pt x="351320" y="298704"/>
                  </a:lnTo>
                  <a:lnTo>
                    <a:pt x="334010" y="300609"/>
                  </a:lnTo>
                  <a:lnTo>
                    <a:pt x="319989" y="309600"/>
                  </a:lnTo>
                  <a:lnTo>
                    <a:pt x="311975" y="325386"/>
                  </a:lnTo>
                  <a:lnTo>
                    <a:pt x="311188" y="333349"/>
                  </a:lnTo>
                  <a:lnTo>
                    <a:pt x="312267" y="341134"/>
                  </a:lnTo>
                  <a:lnTo>
                    <a:pt x="350240" y="376859"/>
                  </a:lnTo>
                  <a:lnTo>
                    <a:pt x="409600" y="391350"/>
                  </a:lnTo>
                  <a:lnTo>
                    <a:pt x="437070" y="391350"/>
                  </a:lnTo>
                  <a:lnTo>
                    <a:pt x="488810" y="377532"/>
                  </a:lnTo>
                  <a:lnTo>
                    <a:pt x="527050" y="353352"/>
                  </a:lnTo>
                  <a:lnTo>
                    <a:pt x="553669" y="321386"/>
                  </a:lnTo>
                  <a:lnTo>
                    <a:pt x="554850" y="318782"/>
                  </a:lnTo>
                  <a:lnTo>
                    <a:pt x="570598" y="284226"/>
                  </a:lnTo>
                  <a:lnTo>
                    <a:pt x="579729" y="244449"/>
                  </a:lnTo>
                  <a:lnTo>
                    <a:pt x="580555" y="234340"/>
                  </a:lnTo>
                  <a:lnTo>
                    <a:pt x="582879" y="205803"/>
                  </a:lnTo>
                  <a:lnTo>
                    <a:pt x="582968" y="204647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EE3953A0-D04D-4FD7-BB77-9BEECD4BA76F}"/>
              </a:ext>
            </a:extLst>
          </p:cNvPr>
          <p:cNvSpPr txBox="1"/>
          <p:nvPr/>
        </p:nvSpPr>
        <p:spPr>
          <a:xfrm>
            <a:off x="11098001" y="4547688"/>
            <a:ext cx="1997872" cy="3783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6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PERÍODO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544AFD51-564F-4910-AAD7-250A25025DA9}"/>
              </a:ext>
            </a:extLst>
          </p:cNvPr>
          <p:cNvSpPr txBox="1"/>
          <p:nvPr/>
        </p:nvSpPr>
        <p:spPr>
          <a:xfrm>
            <a:off x="6551144" y="5121275"/>
            <a:ext cx="1997872" cy="3783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CARACTERÍSTICA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1FABBD4-28AF-46B4-89B2-FAECCA34BA3E}"/>
              </a:ext>
            </a:extLst>
          </p:cNvPr>
          <p:cNvSpPr txBox="1"/>
          <p:nvPr/>
        </p:nvSpPr>
        <p:spPr>
          <a:xfrm>
            <a:off x="9607740" y="5121275"/>
            <a:ext cx="1997872" cy="3783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MENSAL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3E365D2-C57F-4D50-BB76-974B8AA43C49}"/>
              </a:ext>
            </a:extLst>
          </p:cNvPr>
          <p:cNvSpPr txBox="1"/>
          <p:nvPr/>
        </p:nvSpPr>
        <p:spPr>
          <a:xfrm>
            <a:off x="11539051" y="5120878"/>
            <a:ext cx="161208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BI – SEMANAL (15 DIAS)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3C2CA50-6CB8-4B79-876D-8A808FCCA30B}"/>
              </a:ext>
            </a:extLst>
          </p:cNvPr>
          <p:cNvSpPr txBox="1"/>
          <p:nvPr/>
        </p:nvSpPr>
        <p:spPr>
          <a:xfrm>
            <a:off x="13536923" y="5120878"/>
            <a:ext cx="161208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BI – SEMANAL (7 DIAS)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F368DCF6-72F4-4A91-A305-EFFD80597403}"/>
              </a:ext>
            </a:extLst>
          </p:cNvPr>
          <p:cNvSpPr txBox="1"/>
          <p:nvPr/>
        </p:nvSpPr>
        <p:spPr>
          <a:xfrm>
            <a:off x="15396435" y="5120878"/>
            <a:ext cx="2172465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FINAL DE SEMANA</a:t>
            </a:r>
          </a:p>
          <a:p>
            <a:pPr algn="ctr">
              <a:lnSpc>
                <a:spcPts val="1500"/>
              </a:lnSpc>
            </a:pPr>
            <a:r>
              <a:rPr lang="pt-BR" sz="1500" dirty="0">
                <a:solidFill>
                  <a:srgbClr val="F7F7F7"/>
                </a:solidFill>
                <a:latin typeface="Inter 24pt SemiBold" panose="02000503000000020004" pitchFamily="2" charset="0"/>
                <a:ea typeface="Inter 24pt SemiBold" panose="02000503000000020004" pitchFamily="2" charset="0"/>
              </a:rPr>
              <a:t>(SEX A DOM)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A0B5DCC-DDF0-403A-B468-F993C19E9B49}"/>
              </a:ext>
            </a:extLst>
          </p:cNvPr>
          <p:cNvSpPr txBox="1"/>
          <p:nvPr/>
        </p:nvSpPr>
        <p:spPr>
          <a:xfrm>
            <a:off x="6551144" y="5705914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FLUXO PESSOAS/VEIC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28E13FD-1F7B-4C9D-98A3-F2A8A5B12E5A}"/>
              </a:ext>
            </a:extLst>
          </p:cNvPr>
          <p:cNvSpPr txBox="1"/>
          <p:nvPr/>
        </p:nvSpPr>
        <p:spPr>
          <a:xfrm>
            <a:off x="10043341" y="5702644"/>
            <a:ext cx="1126670" cy="3757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600" dirty="0">
                <a:effectLst/>
              </a:rPr>
              <a:t>650.000</a:t>
            </a:r>
            <a:endParaRPr lang="pt-BR" sz="15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F2627C1-D5C6-4C47-ACC7-336F5B49A3DF}"/>
              </a:ext>
            </a:extLst>
          </p:cNvPr>
          <p:cNvSpPr txBox="1"/>
          <p:nvPr/>
        </p:nvSpPr>
        <p:spPr>
          <a:xfrm>
            <a:off x="11781759" y="5702644"/>
            <a:ext cx="1126670" cy="3757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600" dirty="0">
                <a:effectLst/>
              </a:rPr>
              <a:t>325.000</a:t>
            </a:r>
            <a:endParaRPr lang="pt-BR" sz="15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5DF0E46C-C4FC-45EE-8B15-23FC034E5980}"/>
              </a:ext>
            </a:extLst>
          </p:cNvPr>
          <p:cNvSpPr txBox="1"/>
          <p:nvPr/>
        </p:nvSpPr>
        <p:spPr>
          <a:xfrm>
            <a:off x="13779631" y="5702644"/>
            <a:ext cx="1126670" cy="3757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600" dirty="0"/>
              <a:t>151.667</a:t>
            </a:r>
            <a:endParaRPr lang="pt-BR" sz="15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05DF3291-C947-4704-8F0A-924E70BBABB0}"/>
              </a:ext>
            </a:extLst>
          </p:cNvPr>
          <p:cNvSpPr txBox="1"/>
          <p:nvPr/>
        </p:nvSpPr>
        <p:spPr>
          <a:xfrm>
            <a:off x="15919332" y="5702644"/>
            <a:ext cx="1126670" cy="3757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600" dirty="0"/>
              <a:t>65.000</a:t>
            </a:r>
            <a:endParaRPr lang="pt-BR" sz="1500" dirty="0">
              <a:solidFill>
                <a:schemeClr val="tx1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0A3E8E54-6654-4347-A6C2-5856453D905C}"/>
              </a:ext>
            </a:extLst>
          </p:cNvPr>
          <p:cNvSpPr txBox="1"/>
          <p:nvPr/>
        </p:nvSpPr>
        <p:spPr>
          <a:xfrm>
            <a:off x="6551144" y="6211587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QUANT. PAINÉIS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0042DFA3-5CAB-4FDF-BA2B-06D9DD4D83D1}"/>
              </a:ext>
            </a:extLst>
          </p:cNvPr>
          <p:cNvSpPr txBox="1"/>
          <p:nvPr/>
        </p:nvSpPr>
        <p:spPr>
          <a:xfrm>
            <a:off x="6551144" y="6707587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TOTAL FACES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4DA6541C-87AA-4927-85ED-EF7EC901227D}"/>
              </a:ext>
            </a:extLst>
          </p:cNvPr>
          <p:cNvSpPr txBox="1"/>
          <p:nvPr/>
        </p:nvSpPr>
        <p:spPr>
          <a:xfrm>
            <a:off x="10043341" y="6707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BC4BFD3-D2BE-4CA0-9606-C9B238A0E609}"/>
              </a:ext>
            </a:extLst>
          </p:cNvPr>
          <p:cNvSpPr txBox="1"/>
          <p:nvPr/>
        </p:nvSpPr>
        <p:spPr>
          <a:xfrm>
            <a:off x="11781759" y="6707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F275427-72B9-4B14-A874-44FC623E5A20}"/>
              </a:ext>
            </a:extLst>
          </p:cNvPr>
          <p:cNvSpPr txBox="1"/>
          <p:nvPr/>
        </p:nvSpPr>
        <p:spPr>
          <a:xfrm>
            <a:off x="13779631" y="6707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5C2926FC-74D5-4F5C-8968-0FE8CBDABD1E}"/>
              </a:ext>
            </a:extLst>
          </p:cNvPr>
          <p:cNvSpPr txBox="1"/>
          <p:nvPr/>
        </p:nvSpPr>
        <p:spPr>
          <a:xfrm>
            <a:off x="15919332" y="6707587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D25FB51F-784E-4510-B5EC-C2B0682E101A}"/>
              </a:ext>
            </a:extLst>
          </p:cNvPr>
          <p:cNvSpPr txBox="1"/>
          <p:nvPr/>
        </p:nvSpPr>
        <p:spPr>
          <a:xfrm>
            <a:off x="6551144" y="7225464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TEMPO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56B718F7-4D53-4691-9288-31C905BF1155}"/>
              </a:ext>
            </a:extLst>
          </p:cNvPr>
          <p:cNvSpPr txBox="1"/>
          <p:nvPr/>
        </p:nvSpPr>
        <p:spPr>
          <a:xfrm>
            <a:off x="10043341" y="722546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10’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49527680-58F5-49A2-B98F-F21382E7BD34}"/>
              </a:ext>
            </a:extLst>
          </p:cNvPr>
          <p:cNvSpPr txBox="1"/>
          <p:nvPr/>
        </p:nvSpPr>
        <p:spPr>
          <a:xfrm>
            <a:off x="11781759" y="722546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10’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67E2A501-2E11-4D82-A88E-601E04B4D512}"/>
              </a:ext>
            </a:extLst>
          </p:cNvPr>
          <p:cNvSpPr txBox="1"/>
          <p:nvPr/>
        </p:nvSpPr>
        <p:spPr>
          <a:xfrm>
            <a:off x="13779631" y="722546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10’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F57E427-2C0A-4ED3-AA4E-302F27E29D7C}"/>
              </a:ext>
            </a:extLst>
          </p:cNvPr>
          <p:cNvSpPr txBox="1"/>
          <p:nvPr/>
        </p:nvSpPr>
        <p:spPr>
          <a:xfrm>
            <a:off x="15919332" y="7225464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10’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03E1C8E4-BE6B-406C-B573-EF70ACE158EE}"/>
              </a:ext>
            </a:extLst>
          </p:cNvPr>
          <p:cNvSpPr txBox="1"/>
          <p:nvPr/>
        </p:nvSpPr>
        <p:spPr>
          <a:xfrm>
            <a:off x="6551144" y="7747215"/>
            <a:ext cx="2478556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INSERÇÕES (360/DIA)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734CCE14-38F0-4DA8-B7D5-AEAAF0F88807}"/>
              </a:ext>
            </a:extLst>
          </p:cNvPr>
          <p:cNvSpPr txBox="1"/>
          <p:nvPr/>
        </p:nvSpPr>
        <p:spPr>
          <a:xfrm>
            <a:off x="10043341" y="7747215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10.800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725EAC53-90E7-49F3-B3C5-ADD86B1C6EBA}"/>
              </a:ext>
            </a:extLst>
          </p:cNvPr>
          <p:cNvSpPr txBox="1"/>
          <p:nvPr/>
        </p:nvSpPr>
        <p:spPr>
          <a:xfrm>
            <a:off x="11781759" y="7747215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5.400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037F6662-B8A0-4B34-B427-D149EE7FE3B9}"/>
              </a:ext>
            </a:extLst>
          </p:cNvPr>
          <p:cNvSpPr txBox="1"/>
          <p:nvPr/>
        </p:nvSpPr>
        <p:spPr>
          <a:xfrm>
            <a:off x="13779631" y="7747215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2.520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B1A030AE-2B59-4692-999B-9882FAA33C2C}"/>
              </a:ext>
            </a:extLst>
          </p:cNvPr>
          <p:cNvSpPr txBox="1"/>
          <p:nvPr/>
        </p:nvSpPr>
        <p:spPr>
          <a:xfrm>
            <a:off x="15919332" y="7747215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1.080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856F9B65-BC6D-4C40-995D-8466C0ABC0F1}"/>
              </a:ext>
            </a:extLst>
          </p:cNvPr>
          <p:cNvSpPr txBox="1"/>
          <p:nvPr/>
        </p:nvSpPr>
        <p:spPr>
          <a:xfrm>
            <a:off x="6551144" y="8254314"/>
            <a:ext cx="2890949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*REPETIÇÃO LOOP DE 1’ 40”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F2FCAFA0-D4F2-4866-9FB5-A908B25C8593}"/>
              </a:ext>
            </a:extLst>
          </p:cNvPr>
          <p:cNvSpPr txBox="1"/>
          <p:nvPr/>
        </p:nvSpPr>
        <p:spPr>
          <a:xfrm>
            <a:off x="6551144" y="8734912"/>
            <a:ext cx="3449559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HORAS DE EXIBIÇÃO (18HS/DIA)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A3074B92-3B61-4C26-A315-EDB7D561A3A2}"/>
              </a:ext>
            </a:extLst>
          </p:cNvPr>
          <p:cNvSpPr txBox="1"/>
          <p:nvPr/>
        </p:nvSpPr>
        <p:spPr>
          <a:xfrm>
            <a:off x="10043341" y="8734912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420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BE4D740A-024B-4ADC-ACD8-90D2D0B48AD2}"/>
              </a:ext>
            </a:extLst>
          </p:cNvPr>
          <p:cNvSpPr txBox="1"/>
          <p:nvPr/>
        </p:nvSpPr>
        <p:spPr>
          <a:xfrm>
            <a:off x="11781759" y="8734912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210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0FD9E680-0433-449A-BA37-7C3FADC48183}"/>
              </a:ext>
            </a:extLst>
          </p:cNvPr>
          <p:cNvSpPr txBox="1"/>
          <p:nvPr/>
        </p:nvSpPr>
        <p:spPr>
          <a:xfrm>
            <a:off x="13779631" y="8734912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98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3F87DC75-9054-4989-9E62-38F71803E0A2}"/>
              </a:ext>
            </a:extLst>
          </p:cNvPr>
          <p:cNvSpPr txBox="1"/>
          <p:nvPr/>
        </p:nvSpPr>
        <p:spPr>
          <a:xfrm>
            <a:off x="15919332" y="8734912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42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0D2A519E-6B4C-4A63-8FA1-25D42ED396B7}"/>
              </a:ext>
            </a:extLst>
          </p:cNvPr>
          <p:cNvSpPr txBox="1"/>
          <p:nvPr/>
        </p:nvSpPr>
        <p:spPr>
          <a:xfrm>
            <a:off x="7430983" y="2682875"/>
            <a:ext cx="11515342" cy="96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7200" spc="-300" dirty="0">
                <a:solidFill>
                  <a:srgbClr val="2470B6"/>
                </a:solidFill>
                <a:latin typeface="Inter 18pt Medium" panose="02000503000000020004" pitchFamily="2" charset="0"/>
                <a:ea typeface="Inter 18pt Medium" panose="02000503000000020004" pitchFamily="2" charset="0"/>
              </a:rPr>
              <a:t>MEGA BANNER 3 X 5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9D2666A-96E7-4375-A912-EB2BEA739E51}"/>
              </a:ext>
            </a:extLst>
          </p:cNvPr>
          <p:cNvSpPr txBox="1"/>
          <p:nvPr/>
        </p:nvSpPr>
        <p:spPr>
          <a:xfrm>
            <a:off x="7510536" y="3525381"/>
            <a:ext cx="871371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dirty="0"/>
              <a:t>AV. SANTOS DUMONT, 4360 - CENTRO - LAURO DE FREITAS - BA - PARQUE SHOPPING BAHIA (DENTRO DO PARQUE SHOPPING)</a:t>
            </a:r>
            <a:endParaRPr lang="pt-BR" dirty="0">
              <a:solidFill>
                <a:srgbClr val="2470B6"/>
              </a:solidFill>
              <a:latin typeface="Inter 18pt" panose="02000503000000020004" pitchFamily="2" charset="0"/>
              <a:ea typeface="Inter 18pt" panose="02000503000000020004" pitchFamily="2" charset="0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ADA84FAE-C41A-486E-A53B-6BC7F28E31EC}"/>
              </a:ext>
            </a:extLst>
          </p:cNvPr>
          <p:cNvSpPr txBox="1"/>
          <p:nvPr/>
        </p:nvSpPr>
        <p:spPr>
          <a:xfrm>
            <a:off x="10043341" y="6227061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9F8BBA95-F6F5-414A-95CB-E605AC26B1AE}"/>
              </a:ext>
            </a:extLst>
          </p:cNvPr>
          <p:cNvSpPr txBox="1"/>
          <p:nvPr/>
        </p:nvSpPr>
        <p:spPr>
          <a:xfrm>
            <a:off x="11781759" y="6227061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ECE3AD3E-2CDE-43D3-8DF8-3E6FCDBB2821}"/>
              </a:ext>
            </a:extLst>
          </p:cNvPr>
          <p:cNvSpPr txBox="1"/>
          <p:nvPr/>
        </p:nvSpPr>
        <p:spPr>
          <a:xfrm>
            <a:off x="13779631" y="6227061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DBE568E9-6CB3-4E3F-8633-412E38201601}"/>
              </a:ext>
            </a:extLst>
          </p:cNvPr>
          <p:cNvSpPr txBox="1"/>
          <p:nvPr/>
        </p:nvSpPr>
        <p:spPr>
          <a:xfrm>
            <a:off x="15919332" y="6227061"/>
            <a:ext cx="1126670" cy="369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1500" dirty="0">
                <a:solidFill>
                  <a:schemeClr val="tx1"/>
                </a:solidFill>
                <a:latin typeface="Inter 18pt" panose="02000503000000020004" pitchFamily="2" charset="0"/>
                <a:ea typeface="Inter 18pt" panose="02000503000000020004" pitchFamily="2" charset="0"/>
              </a:rPr>
              <a:t>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809</Words>
  <Application>Microsoft Office PowerPoint</Application>
  <PresentationFormat>Personalizar</PresentationFormat>
  <Paragraphs>175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Calibri</vt:lpstr>
      <vt:lpstr>Inter 18pt</vt:lpstr>
      <vt:lpstr>Inter 18pt Medium</vt:lpstr>
      <vt:lpstr>Inter 24pt SemiBold</vt:lpstr>
      <vt:lpstr>Inter 28pt ExtraBold</vt:lpstr>
      <vt:lpstr>Inter 28pt SemiBold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isabella queiroz</dc:creator>
  <cp:lastModifiedBy>Alex Teixeira</cp:lastModifiedBy>
  <cp:revision>5</cp:revision>
  <dcterms:created xsi:type="dcterms:W3CDTF">2024-10-08T16:52:00Z</dcterms:created>
  <dcterms:modified xsi:type="dcterms:W3CDTF">2025-01-21T15:23:49Z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2024-10-08T00:00:00Z</vt:filetime>
  </property>
  <property fmtid="{D5CDD505-2E9C-101B-9397-08002B2CF9AE}" pid="3" name="LastSaved">
    <vt:filetime>2024-10-08T00:00:00Z</vt:filetime>
  </property>
</Properties>
</file>