
<file path=[Content_Types].xml><?xml version="1.0" encoding="utf-8"?>
<Types xmlns="http://schemas.openxmlformats.org/package/2006/content-types">
  <Default ContentType="image/jpeg" Extension="jpeg"/>
  <Default ContentType="image/png" Extension="png"/>
  <Default ContentType="application/vnd.openxmlformats-package.relationships+xml" Extension="rels"/>
  <Default ContentType="image/svg+xml" Extension="svg"/>
  <Default ContentType="application/xml" Extension="xml"/>
  <Override ContentType="application/vnd.openxmlformats-officedocument.extended-properties+xml" PartName="/docProps/app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slide+xml" PartName="/ppt/slides/slide6.xml"/>
  <Override ContentType="application/vnd.openxmlformats-officedocument.presentationml.slide+xml" PartName="/ppt/slides/slide7.xml"/>
  <Override ContentType="application/vnd.openxmlformats-officedocument.presentationml.slide+xml" PartName="/ppt/slides/slide8.xml"/>
  <Override ContentType="application/vnd.openxmlformats-officedocument.presentationml.slide+xml" PartName="/ppt/slides/slide9.xml"/>
  <Override ContentType="application/vnd.openxmlformats-officedocument.presentationml.slide+xml" PartName="/ppt/slides/slide10.xml"/>
  <Override ContentType="application/vnd.openxmlformats-officedocument.presentationml.slide+xml" PartName="/ppt/slides/slide11.xml"/>
  <Override ContentType="application/vnd.openxmlformats-officedocument.presentationml.slide+xml" PartName="/ppt/slides/slide12.xml"/>
  <Override ContentType="application/vnd.openxmlformats-officedocument.presentationml.slide+xml" PartName="/ppt/slides/slide13.xml"/>
  <Override ContentType="application/vnd.openxmlformats-officedocument.presentationml.slide+xml" PartName="/ppt/slides/slide14.xml"/>
  <Override ContentType="application/vnd.openxmlformats-officedocument.presentationml.tableStyles+xml" PartName="/ppt/tableStyles.xml"/>
  <Override ContentType="application/vnd.openxmlformats-officedocument.theme+xml" PartName="/ppt/theme/theme1.xml"/>
  <Override ContentType="application/vnd.openxmlformats-officedocument.presentationml.viewProps+xml" PartName="/ppt/viewProps.xml"/>
</Types>
</file>

<file path=_rels/.rels><?xml version="1.0" encoding="UTF-8" standalone="yes"?><Relationships xmlns="http://schemas.openxmlformats.org/package/2006/relationships"><Relationship Id="rId1" Target="ppt/presentation.xml" Type="http://schemas.openxmlformats.org/officeDocument/2006/relationships/officeDocument"/><Relationship Id="rId2" Target="docProps/thumbnail.jpeg" Type="http://schemas.openxmlformats.org/package/2006/relationships/metadata/thumbnail"/><Relationship Id="rId3" Target="docProps/core.xml" Type="http://schemas.openxmlformats.org/package/2006/relationships/metadata/core-properties"/><Relationship Id="rId4" Target="docProps/app.xml" Type="http://schemas.openxmlformats.org/officeDocument/2006/relationships/extended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embedTrueTypeFonts="true">
  <p:sldMasterIdLst>
    <p:sldMasterId id="2147483648" r:id="rId1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</p:sldIdLst>
  <p:sldSz cx="10693400" cy="75565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74" d="100"/>
          <a:sy n="74" d="100"/>
        </p:scale>
        <p:origin x="-109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<Relationships xmlns="http://schemas.openxmlformats.org/package/2006/relationships"><Relationship Id="rId1" Target="slideMasters/slideMaster1.xml" Type="http://schemas.openxmlformats.org/officeDocument/2006/relationships/slideMaster"/><Relationship Id="rId10" Target="slides/slide5.xml" Type="http://schemas.openxmlformats.org/officeDocument/2006/relationships/slide"/><Relationship Id="rId11" Target="slides/slide6.xml" Type="http://schemas.openxmlformats.org/officeDocument/2006/relationships/slide"/><Relationship Id="rId12" Target="slides/slide7.xml" Type="http://schemas.openxmlformats.org/officeDocument/2006/relationships/slide"/><Relationship Id="rId13" Target="slides/slide8.xml" Type="http://schemas.openxmlformats.org/officeDocument/2006/relationships/slide"/><Relationship Id="rId14" Target="slides/slide9.xml" Type="http://schemas.openxmlformats.org/officeDocument/2006/relationships/slide"/><Relationship Id="rId15" Target="slides/slide10.xml" Type="http://schemas.openxmlformats.org/officeDocument/2006/relationships/slide"/><Relationship Id="rId16" Target="slides/slide11.xml" Type="http://schemas.openxmlformats.org/officeDocument/2006/relationships/slide"/><Relationship Id="rId17" Target="slides/slide12.xml" Type="http://schemas.openxmlformats.org/officeDocument/2006/relationships/slide"/><Relationship Id="rId18" Target="slides/slide13.xml" Type="http://schemas.openxmlformats.org/officeDocument/2006/relationships/slide"/><Relationship Id="rId19" Target="slides/slide14.xml" Type="http://schemas.openxmlformats.org/officeDocument/2006/relationships/slide"/><Relationship Id="rId2" Target="presProps.xml" Type="http://schemas.openxmlformats.org/officeDocument/2006/relationships/presProps"/><Relationship Id="rId3" Target="viewProps.xml" Type="http://schemas.openxmlformats.org/officeDocument/2006/relationships/viewProps"/><Relationship Id="rId4" Target="theme/theme1.xml" Type="http://schemas.openxmlformats.org/officeDocument/2006/relationships/theme"/><Relationship Id="rId5" Target="tableStyles.xml" Type="http://schemas.openxmlformats.org/officeDocument/2006/relationships/tableStyles"/><Relationship Id="rId6" Target="slides/slide1.xml" Type="http://schemas.openxmlformats.org/officeDocument/2006/relationships/slide"/><Relationship Id="rId7" Target="slides/slide2.xml" Type="http://schemas.openxmlformats.org/officeDocument/2006/relationships/slide"/><Relationship Id="rId8" Target="slides/slide3.xml" Type="http://schemas.openxmlformats.org/officeDocument/2006/relationships/slide"/><Relationship Id="rId9" Target="slides/slide4.xml" Type="http://schemas.openxmlformats.org/officeDocument/2006/relationships/slide"/></Relationships>
</file>

<file path=ppt/slideLayouts/_rels/slideLayout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0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2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3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4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5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6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7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8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9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10" Target="../slideLayouts/slideLayout10.xml" Type="http://schemas.openxmlformats.org/officeDocument/2006/relationships/slideLayout"/><Relationship Id="rId11" Target="../slideLayouts/slideLayout11.xml" Type="http://schemas.openxmlformats.org/officeDocument/2006/relationships/slideLayout"/><Relationship Id="rId12" Target="../theme/theme1.xml" Type="http://schemas.openxmlformats.org/officeDocument/2006/relationships/theme"/><Relationship Id="rId2" Target="../slideLayouts/slideLayout2.xml" Type="http://schemas.openxmlformats.org/officeDocument/2006/relationships/slideLayout"/><Relationship Id="rId3" Target="../slideLayouts/slideLayout3.xml" Type="http://schemas.openxmlformats.org/officeDocument/2006/relationships/slideLayout"/><Relationship Id="rId4" Target="../slideLayouts/slideLayout4.xml" Type="http://schemas.openxmlformats.org/officeDocument/2006/relationships/slideLayout"/><Relationship Id="rId5" Target="../slideLayouts/slideLayout5.xml" Type="http://schemas.openxmlformats.org/officeDocument/2006/relationships/slideLayout"/><Relationship Id="rId6" Target="../slideLayouts/slideLayout6.xml" Type="http://schemas.openxmlformats.org/officeDocument/2006/relationships/slideLayout"/><Relationship Id="rId7" Target="../slideLayouts/slideLayout7.xml" Type="http://schemas.openxmlformats.org/officeDocument/2006/relationships/slideLayout"/><Relationship Id="rId8" Target="../slideLayouts/slideLayout8.xml" Type="http://schemas.openxmlformats.org/officeDocument/2006/relationships/slideLayout"/><Relationship Id="rId9" Target="../slideLayouts/slideLayout9.xml" Type="http://schemas.openxmlformats.org/officeDocument/2006/relationships/slideLayout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2.png" Type="http://schemas.openxmlformats.org/officeDocument/2006/relationships/image"/></Relationships>
</file>

<file path=ppt/slides/_rels/slide10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3.png" Type="http://schemas.openxmlformats.org/officeDocument/2006/relationships/image"/><Relationship Id="rId3" Target="../media/image49.jpeg" Type="http://schemas.openxmlformats.org/officeDocument/2006/relationships/image"/><Relationship Id="rId4" Target="../media/image50.jpeg" Type="http://schemas.openxmlformats.org/officeDocument/2006/relationships/image"/><Relationship Id="rId5" Target="../media/image51.png" Type="http://schemas.openxmlformats.org/officeDocument/2006/relationships/image"/><Relationship Id="rId6" Target="../media/image52.svg" Type="http://schemas.openxmlformats.org/officeDocument/2006/relationships/image"/><Relationship Id="rId7" Target="../media/image39.png" Type="http://schemas.openxmlformats.org/officeDocument/2006/relationships/image"/><Relationship Id="rId8" Target="../media/image40.png" Type="http://schemas.openxmlformats.org/officeDocument/2006/relationships/image"/></Relationships>
</file>

<file path=ppt/slides/_rels/slide1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53.png" Type="http://schemas.openxmlformats.org/officeDocument/2006/relationships/image"/><Relationship Id="rId3" Target="../media/image54.png" Type="http://schemas.openxmlformats.org/officeDocument/2006/relationships/image"/><Relationship Id="rId4" Target="../media/image55.svg" Type="http://schemas.openxmlformats.org/officeDocument/2006/relationships/image"/><Relationship Id="rId5" Target="../media/image56.png" Type="http://schemas.openxmlformats.org/officeDocument/2006/relationships/image"/><Relationship Id="rId6" Target="../media/image57.svg" Type="http://schemas.openxmlformats.org/officeDocument/2006/relationships/image"/><Relationship Id="rId7" Target="../media/image58.png" Type="http://schemas.openxmlformats.org/officeDocument/2006/relationships/image"/><Relationship Id="rId8" Target="../media/image59.svg" Type="http://schemas.openxmlformats.org/officeDocument/2006/relationships/image"/></Relationships>
</file>

<file path=ppt/slides/_rels/slide12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67.svg" Type="http://schemas.openxmlformats.org/officeDocument/2006/relationships/image"/><Relationship Id="rId2" Target="../media/image3.png" Type="http://schemas.openxmlformats.org/officeDocument/2006/relationships/image"/><Relationship Id="rId3" Target="../media/image60.png" Type="http://schemas.openxmlformats.org/officeDocument/2006/relationships/image"/><Relationship Id="rId4" Target="../media/image61.svg" Type="http://schemas.openxmlformats.org/officeDocument/2006/relationships/image"/><Relationship Id="rId5" Target="../media/image62.png" Type="http://schemas.openxmlformats.org/officeDocument/2006/relationships/image"/><Relationship Id="rId6" Target="../media/image63.svg" Type="http://schemas.openxmlformats.org/officeDocument/2006/relationships/image"/><Relationship Id="rId7" Target="../media/image64.png" Type="http://schemas.openxmlformats.org/officeDocument/2006/relationships/image"/><Relationship Id="rId8" Target="../media/image65.svg" Type="http://schemas.openxmlformats.org/officeDocument/2006/relationships/image"/><Relationship Id="rId9" Target="../media/image66.png" Type="http://schemas.openxmlformats.org/officeDocument/2006/relationships/image"/></Relationships>
</file>

<file path=ppt/slides/_rels/slide13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3.png" Type="http://schemas.openxmlformats.org/officeDocument/2006/relationships/image"/><Relationship Id="rId3" Target="../media/image68.png" Type="http://schemas.openxmlformats.org/officeDocument/2006/relationships/image"/><Relationship Id="rId4" Target="../media/image69.svg" Type="http://schemas.openxmlformats.org/officeDocument/2006/relationships/image"/><Relationship Id="rId5" Target="../media/image70.png" Type="http://schemas.openxmlformats.org/officeDocument/2006/relationships/image"/><Relationship Id="rId6" Target="../media/image71.svg" Type="http://schemas.openxmlformats.org/officeDocument/2006/relationships/image"/><Relationship Id="rId7" Target="../media/image72.png" Type="http://schemas.openxmlformats.org/officeDocument/2006/relationships/image"/><Relationship Id="rId8" Target="../media/image73.svg" Type="http://schemas.openxmlformats.org/officeDocument/2006/relationships/image"/></Relationships>
</file>

<file path=ppt/slides/_rels/slide14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2.png" Type="http://schemas.openxmlformats.org/officeDocument/2006/relationships/image"/></Relationships>
</file>

<file path=ppt/slides/_rels/slide2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3.png" Type="http://schemas.openxmlformats.org/officeDocument/2006/relationships/image"/><Relationship Id="rId3" Target="../media/image4.jpeg" Type="http://schemas.openxmlformats.org/officeDocument/2006/relationships/image"/><Relationship Id="rId4" Target="../media/image5.png" Type="http://schemas.openxmlformats.org/officeDocument/2006/relationships/image"/><Relationship Id="rId5" Target="../media/image6.svg" Type="http://schemas.openxmlformats.org/officeDocument/2006/relationships/image"/><Relationship Id="rId6" Target="../media/image7.png" Type="http://schemas.openxmlformats.org/officeDocument/2006/relationships/image"/><Relationship Id="rId7" Target="../media/image8.svg" Type="http://schemas.openxmlformats.org/officeDocument/2006/relationships/image"/></Relationships>
</file>

<file path=ppt/slides/_rels/slide3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16.png" Type="http://schemas.openxmlformats.org/officeDocument/2006/relationships/image"/><Relationship Id="rId11" Target="../media/image17.svg" Type="http://schemas.openxmlformats.org/officeDocument/2006/relationships/image"/><Relationship Id="rId12" Target="../media/image18.png" Type="http://schemas.openxmlformats.org/officeDocument/2006/relationships/image"/><Relationship Id="rId13" Target="../media/image19.svg" Type="http://schemas.openxmlformats.org/officeDocument/2006/relationships/image"/><Relationship Id="rId14" Target="../media/image20.png" Type="http://schemas.openxmlformats.org/officeDocument/2006/relationships/image"/><Relationship Id="rId15" Target="../media/image21.svg" Type="http://schemas.openxmlformats.org/officeDocument/2006/relationships/image"/><Relationship Id="rId2" Target="../media/image3.png" Type="http://schemas.openxmlformats.org/officeDocument/2006/relationships/image"/><Relationship Id="rId3" Target="../media/image9.jpeg" Type="http://schemas.openxmlformats.org/officeDocument/2006/relationships/image"/><Relationship Id="rId4" Target="../media/image10.png" Type="http://schemas.openxmlformats.org/officeDocument/2006/relationships/image"/><Relationship Id="rId5" Target="../media/image11.svg" Type="http://schemas.openxmlformats.org/officeDocument/2006/relationships/image"/><Relationship Id="rId6" Target="../media/image12.png" Type="http://schemas.openxmlformats.org/officeDocument/2006/relationships/image"/><Relationship Id="rId7" Target="../media/image13.svg" Type="http://schemas.openxmlformats.org/officeDocument/2006/relationships/image"/><Relationship Id="rId8" Target="../media/image14.png" Type="http://schemas.openxmlformats.org/officeDocument/2006/relationships/image"/><Relationship Id="rId9" Target="../media/image15.svg" Type="http://schemas.openxmlformats.org/officeDocument/2006/relationships/image"/></Relationships>
</file>

<file path=ppt/slides/_rels/slide4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3.png" Type="http://schemas.openxmlformats.org/officeDocument/2006/relationships/image"/><Relationship Id="rId3" Target="../media/image22.png" Type="http://schemas.openxmlformats.org/officeDocument/2006/relationships/image"/><Relationship Id="rId4" Target="../media/image23.png" Type="http://schemas.openxmlformats.org/officeDocument/2006/relationships/image"/></Relationships>
</file>

<file path=ppt/slides/_rels/slide5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3.png" Type="http://schemas.openxmlformats.org/officeDocument/2006/relationships/image"/><Relationship Id="rId3" Target="../media/image24.png" Type="http://schemas.openxmlformats.org/officeDocument/2006/relationships/image"/><Relationship Id="rId4" Target="../media/image25.png" Type="http://schemas.openxmlformats.org/officeDocument/2006/relationships/image"/></Relationships>
</file>

<file path=ppt/slides/_rels/slide6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3.png" Type="http://schemas.openxmlformats.org/officeDocument/2006/relationships/image"/><Relationship Id="rId3" Target="../media/image26.png" Type="http://schemas.openxmlformats.org/officeDocument/2006/relationships/image"/><Relationship Id="rId4" Target="../media/image27.jpeg" Type="http://schemas.openxmlformats.org/officeDocument/2006/relationships/image"/><Relationship Id="rId5" Target="../media/image28.jpeg" Type="http://schemas.openxmlformats.org/officeDocument/2006/relationships/image"/><Relationship Id="rId6" Target="../media/image29.jpeg" Type="http://schemas.openxmlformats.org/officeDocument/2006/relationships/image"/><Relationship Id="rId7" Target="../media/image30.jpeg" Type="http://schemas.openxmlformats.org/officeDocument/2006/relationships/image"/><Relationship Id="rId8" Target="../media/image31.jpeg" Type="http://schemas.openxmlformats.org/officeDocument/2006/relationships/image"/><Relationship Id="rId9" Target="../media/image32.jpeg" Type="http://schemas.openxmlformats.org/officeDocument/2006/relationships/image"/></Relationships>
</file>

<file path=ppt/slides/_rels/slide7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40.png" Type="http://schemas.openxmlformats.org/officeDocument/2006/relationships/image"/><Relationship Id="rId2" Target="../media/image33.png" Type="http://schemas.openxmlformats.org/officeDocument/2006/relationships/image"/><Relationship Id="rId3" Target="../media/image34.svg" Type="http://schemas.openxmlformats.org/officeDocument/2006/relationships/image"/><Relationship Id="rId4" Target="../media/image3.png" Type="http://schemas.openxmlformats.org/officeDocument/2006/relationships/image"/><Relationship Id="rId5" Target="../media/image35.png" Type="http://schemas.openxmlformats.org/officeDocument/2006/relationships/image"/><Relationship Id="rId6" Target="../media/image36.svg" Type="http://schemas.openxmlformats.org/officeDocument/2006/relationships/image"/><Relationship Id="rId7" Target="../media/image37.jpeg" Type="http://schemas.openxmlformats.org/officeDocument/2006/relationships/image"/><Relationship Id="rId8" Target="../media/image38.jpeg" Type="http://schemas.openxmlformats.org/officeDocument/2006/relationships/image"/><Relationship Id="rId9" Target="../media/image39.png" Type="http://schemas.openxmlformats.org/officeDocument/2006/relationships/image"/></Relationships>
</file>

<file path=ppt/slides/_rels/slide8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3.png" Type="http://schemas.openxmlformats.org/officeDocument/2006/relationships/image"/><Relationship Id="rId3" Target="../media/image41.jpeg" Type="http://schemas.openxmlformats.org/officeDocument/2006/relationships/image"/><Relationship Id="rId4" Target="../media/image42.jpeg" Type="http://schemas.openxmlformats.org/officeDocument/2006/relationships/image"/><Relationship Id="rId5" Target="../media/image43.png" Type="http://schemas.openxmlformats.org/officeDocument/2006/relationships/image"/><Relationship Id="rId6" Target="../media/image44.svg" Type="http://schemas.openxmlformats.org/officeDocument/2006/relationships/image"/><Relationship Id="rId7" Target="../media/image39.png" Type="http://schemas.openxmlformats.org/officeDocument/2006/relationships/image"/><Relationship Id="rId8" Target="../media/image40.png" Type="http://schemas.openxmlformats.org/officeDocument/2006/relationships/image"/></Relationships>
</file>

<file path=ppt/slides/_rels/slide9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3.png" Type="http://schemas.openxmlformats.org/officeDocument/2006/relationships/image"/><Relationship Id="rId3" Target="../media/image45.png" Type="http://schemas.openxmlformats.org/officeDocument/2006/relationships/image"/><Relationship Id="rId4" Target="../media/image46.svg" Type="http://schemas.openxmlformats.org/officeDocument/2006/relationships/image"/><Relationship Id="rId5" Target="../media/image47.jpeg" Type="http://schemas.openxmlformats.org/officeDocument/2006/relationships/image"/><Relationship Id="rId6" Target="../media/image48.jpeg" Type="http://schemas.openxmlformats.org/officeDocument/2006/relationships/image"/><Relationship Id="rId7" Target="../media/image39.png" Type="http://schemas.openxmlformats.org/officeDocument/2006/relationships/image"/><Relationship Id="rId8" Target="../media/image40.png" Type="http://schemas.openxmlformats.org/officeDocument/2006/relationships/image"/></Relationships>
</file>

<file path=ppt/slides/slide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FE48C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>
            <a:grpSpLocks noChangeAspect="true"/>
          </p:cNvGrpSpPr>
          <p:nvPr/>
        </p:nvGrpSpPr>
        <p:grpSpPr>
          <a:xfrm rot="0">
            <a:off x="5534" y="3936302"/>
            <a:ext cx="3176245" cy="3615280"/>
            <a:chOff x="0" y="0"/>
            <a:chExt cx="4234993" cy="4820374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4234942" cy="4820412"/>
            </a:xfrm>
            <a:custGeom>
              <a:avLst/>
              <a:gdLst/>
              <a:ahLst/>
              <a:cxnLst/>
              <a:rect r="r" b="b" t="t" l="l"/>
              <a:pathLst>
                <a:path h="4820412" w="4234942">
                  <a:moveTo>
                    <a:pt x="0" y="0"/>
                  </a:moveTo>
                  <a:lnTo>
                    <a:pt x="0" y="4820412"/>
                  </a:lnTo>
                  <a:lnTo>
                    <a:pt x="4234942" y="4820412"/>
                  </a:lnTo>
                  <a:lnTo>
                    <a:pt x="4234942" y="1270000"/>
                  </a:lnTo>
                  <a:lnTo>
                    <a:pt x="3093847" y="1270000"/>
                  </a:lnTo>
                  <a:lnTo>
                    <a:pt x="3093847" y="0"/>
                  </a:lnTo>
                  <a:close/>
                </a:path>
              </a:pathLst>
            </a:custGeom>
            <a:blipFill>
              <a:blip r:embed="rId2">
                <a:alphaModFix amt="9999"/>
              </a:blip>
              <a:stretch>
                <a:fillRect l="-56" t="-370" r="-257" b="-141"/>
              </a:stretch>
            </a:blipFill>
          </p:spPr>
        </p:sp>
      </p:grpSp>
      <p:sp>
        <p:nvSpPr>
          <p:cNvPr name="Freeform 4" id="4"/>
          <p:cNvSpPr/>
          <p:nvPr/>
        </p:nvSpPr>
        <p:spPr>
          <a:xfrm flipH="false" flipV="false" rot="0">
            <a:off x="2877664" y="3779834"/>
            <a:ext cx="4947199" cy="1534716"/>
          </a:xfrm>
          <a:custGeom>
            <a:avLst/>
            <a:gdLst/>
            <a:ahLst/>
            <a:cxnLst/>
            <a:rect r="r" b="b" t="t" l="l"/>
            <a:pathLst>
              <a:path h="1534716" w="4947199">
                <a:moveTo>
                  <a:pt x="0" y="0"/>
                </a:moveTo>
                <a:lnTo>
                  <a:pt x="4947200" y="0"/>
                </a:lnTo>
                <a:lnTo>
                  <a:pt x="4947200" y="1534716"/>
                </a:lnTo>
                <a:lnTo>
                  <a:pt x="0" y="1534716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-28" t="-56" r="-84" b="0"/>
            </a:stretch>
          </a:blipFill>
        </p:spPr>
      </p:sp>
      <p:grpSp>
        <p:nvGrpSpPr>
          <p:cNvPr name="Group 5" id="5"/>
          <p:cNvGrpSpPr>
            <a:grpSpLocks noChangeAspect="true"/>
          </p:cNvGrpSpPr>
          <p:nvPr/>
        </p:nvGrpSpPr>
        <p:grpSpPr>
          <a:xfrm rot="0">
            <a:off x="4541301" y="2224983"/>
            <a:ext cx="1604810" cy="1627661"/>
            <a:chOff x="0" y="0"/>
            <a:chExt cx="1604810" cy="1627657"/>
          </a:xfrm>
        </p:grpSpPr>
        <p:sp>
          <p:nvSpPr>
            <p:cNvPr name="Freeform 6" id="6"/>
            <p:cNvSpPr/>
            <p:nvPr/>
          </p:nvSpPr>
          <p:spPr>
            <a:xfrm flipH="false" flipV="false" rot="0">
              <a:off x="36195" y="108204"/>
              <a:ext cx="1529207" cy="1426591"/>
            </a:xfrm>
            <a:custGeom>
              <a:avLst/>
              <a:gdLst/>
              <a:ahLst/>
              <a:cxnLst/>
              <a:rect r="r" b="b" t="t" l="l"/>
              <a:pathLst>
                <a:path h="1426591" w="1529207">
                  <a:moveTo>
                    <a:pt x="285877" y="0"/>
                  </a:moveTo>
                  <a:cubicBezTo>
                    <a:pt x="278511" y="2413"/>
                    <a:pt x="185674" y="146558"/>
                    <a:pt x="185674" y="146558"/>
                  </a:cubicBezTo>
                  <a:cubicBezTo>
                    <a:pt x="185674" y="146558"/>
                    <a:pt x="112395" y="258953"/>
                    <a:pt x="90424" y="346837"/>
                  </a:cubicBezTo>
                  <a:cubicBezTo>
                    <a:pt x="68453" y="434721"/>
                    <a:pt x="0" y="720598"/>
                    <a:pt x="144145" y="974725"/>
                  </a:cubicBezTo>
                  <a:cubicBezTo>
                    <a:pt x="288290" y="1228852"/>
                    <a:pt x="591185" y="1360678"/>
                    <a:pt x="591185" y="1360678"/>
                  </a:cubicBezTo>
                  <a:lnTo>
                    <a:pt x="769493" y="1426591"/>
                  </a:lnTo>
                  <a:cubicBezTo>
                    <a:pt x="769493" y="1426591"/>
                    <a:pt x="1109091" y="1287399"/>
                    <a:pt x="1184783" y="1211580"/>
                  </a:cubicBezTo>
                  <a:cubicBezTo>
                    <a:pt x="1260475" y="1135761"/>
                    <a:pt x="1529207" y="859790"/>
                    <a:pt x="1480312" y="564261"/>
                  </a:cubicBezTo>
                  <a:cubicBezTo>
                    <a:pt x="1431417" y="268732"/>
                    <a:pt x="1336167" y="127000"/>
                    <a:pt x="1336167" y="127000"/>
                  </a:cubicBezTo>
                  <a:lnTo>
                    <a:pt x="1231265" y="2413"/>
                  </a:lnTo>
                  <a:cubicBezTo>
                    <a:pt x="1231265" y="2413"/>
                    <a:pt x="1062736" y="31750"/>
                    <a:pt x="1052957" y="31750"/>
                  </a:cubicBezTo>
                  <a:cubicBezTo>
                    <a:pt x="1043178" y="31750"/>
                    <a:pt x="774446" y="2413"/>
                    <a:pt x="767080" y="4826"/>
                  </a:cubicBezTo>
                  <a:cubicBezTo>
                    <a:pt x="759714" y="7239"/>
                    <a:pt x="561975" y="34163"/>
                    <a:pt x="561975" y="34163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name="Freeform 7" id="7"/>
            <p:cNvSpPr/>
            <p:nvPr/>
          </p:nvSpPr>
          <p:spPr>
            <a:xfrm flipH="false" flipV="false" rot="0">
              <a:off x="60325" y="63500"/>
              <a:ext cx="1482344" cy="1500759"/>
            </a:xfrm>
            <a:custGeom>
              <a:avLst/>
              <a:gdLst/>
              <a:ahLst/>
              <a:cxnLst/>
              <a:rect r="r" b="b" t="t" l="l"/>
              <a:pathLst>
                <a:path h="1500759" w="1482344">
                  <a:moveTo>
                    <a:pt x="1383792" y="219075"/>
                  </a:moveTo>
                  <a:cubicBezTo>
                    <a:pt x="1333373" y="116967"/>
                    <a:pt x="1280033" y="61341"/>
                    <a:pt x="1274064" y="55372"/>
                  </a:cubicBezTo>
                  <a:lnTo>
                    <a:pt x="1219581" y="0"/>
                  </a:lnTo>
                  <a:lnTo>
                    <a:pt x="1144778" y="20828"/>
                  </a:lnTo>
                  <a:cubicBezTo>
                    <a:pt x="1086866" y="36957"/>
                    <a:pt x="1026160" y="45466"/>
                    <a:pt x="964565" y="45847"/>
                  </a:cubicBezTo>
                  <a:cubicBezTo>
                    <a:pt x="901827" y="46228"/>
                    <a:pt x="836041" y="38481"/>
                    <a:pt x="768985" y="22606"/>
                  </a:cubicBezTo>
                  <a:lnTo>
                    <a:pt x="737743" y="15240"/>
                  </a:lnTo>
                  <a:lnTo>
                    <a:pt x="706628" y="22987"/>
                  </a:lnTo>
                  <a:cubicBezTo>
                    <a:pt x="639699" y="39751"/>
                    <a:pt x="574040" y="48514"/>
                    <a:pt x="511429" y="48895"/>
                  </a:cubicBezTo>
                  <a:cubicBezTo>
                    <a:pt x="449834" y="49276"/>
                    <a:pt x="389128" y="41656"/>
                    <a:pt x="330835" y="26289"/>
                  </a:cubicBezTo>
                  <a:lnTo>
                    <a:pt x="255778" y="6604"/>
                  </a:lnTo>
                  <a:lnTo>
                    <a:pt x="202057" y="62611"/>
                  </a:lnTo>
                  <a:cubicBezTo>
                    <a:pt x="196215" y="68707"/>
                    <a:pt x="143764" y="125095"/>
                    <a:pt x="94615" y="227838"/>
                  </a:cubicBezTo>
                  <a:cubicBezTo>
                    <a:pt x="31623" y="359664"/>
                    <a:pt x="0" y="513588"/>
                    <a:pt x="3556" y="672846"/>
                  </a:cubicBezTo>
                  <a:cubicBezTo>
                    <a:pt x="9398" y="940689"/>
                    <a:pt x="136271" y="1168273"/>
                    <a:pt x="370459" y="1330960"/>
                  </a:cubicBezTo>
                  <a:cubicBezTo>
                    <a:pt x="540004" y="1448816"/>
                    <a:pt x="708533" y="1491107"/>
                    <a:pt x="715772" y="1492885"/>
                  </a:cubicBezTo>
                  <a:lnTo>
                    <a:pt x="748030" y="1500759"/>
                  </a:lnTo>
                  <a:lnTo>
                    <a:pt x="780161" y="1492377"/>
                  </a:lnTo>
                  <a:cubicBezTo>
                    <a:pt x="787273" y="1490599"/>
                    <a:pt x="955167" y="1446022"/>
                    <a:pt x="1123188" y="1325880"/>
                  </a:cubicBezTo>
                  <a:cubicBezTo>
                    <a:pt x="1355090" y="1160018"/>
                    <a:pt x="1478915" y="930656"/>
                    <a:pt x="1481074" y="662813"/>
                  </a:cubicBezTo>
                  <a:cubicBezTo>
                    <a:pt x="1482344" y="503555"/>
                    <a:pt x="1448816" y="350139"/>
                    <a:pt x="1383919" y="219202"/>
                  </a:cubicBezTo>
                  <a:moveTo>
                    <a:pt x="1084707" y="1272159"/>
                  </a:moveTo>
                  <a:cubicBezTo>
                    <a:pt x="926465" y="1385316"/>
                    <a:pt x="770001" y="1426718"/>
                    <a:pt x="763397" y="1428496"/>
                  </a:cubicBezTo>
                  <a:lnTo>
                    <a:pt x="747268" y="1432687"/>
                  </a:lnTo>
                  <a:lnTo>
                    <a:pt x="731012" y="1428750"/>
                  </a:lnTo>
                  <a:cubicBezTo>
                    <a:pt x="724535" y="1427099"/>
                    <a:pt x="567436" y="1387729"/>
                    <a:pt x="407797" y="1276858"/>
                  </a:cubicBezTo>
                  <a:cubicBezTo>
                    <a:pt x="191770" y="1126617"/>
                    <a:pt x="74549" y="917194"/>
                    <a:pt x="69342" y="671322"/>
                  </a:cubicBezTo>
                  <a:cubicBezTo>
                    <a:pt x="61341" y="308991"/>
                    <a:pt x="241935" y="116205"/>
                    <a:pt x="249682" y="108204"/>
                  </a:cubicBezTo>
                  <a:lnTo>
                    <a:pt x="276606" y="80137"/>
                  </a:lnTo>
                  <a:lnTo>
                    <a:pt x="314071" y="90043"/>
                  </a:lnTo>
                  <a:cubicBezTo>
                    <a:pt x="377952" y="106934"/>
                    <a:pt x="444500" y="115189"/>
                    <a:pt x="511937" y="114808"/>
                  </a:cubicBezTo>
                  <a:cubicBezTo>
                    <a:pt x="579882" y="114300"/>
                    <a:pt x="650748" y="104902"/>
                    <a:pt x="722757" y="86868"/>
                  </a:cubicBezTo>
                  <a:lnTo>
                    <a:pt x="738378" y="82931"/>
                  </a:lnTo>
                  <a:lnTo>
                    <a:pt x="753999" y="86614"/>
                  </a:lnTo>
                  <a:cubicBezTo>
                    <a:pt x="826262" y="103632"/>
                    <a:pt x="897255" y="112141"/>
                    <a:pt x="965200" y="111633"/>
                  </a:cubicBezTo>
                  <a:cubicBezTo>
                    <a:pt x="1032510" y="111125"/>
                    <a:pt x="1099058" y="101854"/>
                    <a:pt x="1162558" y="84201"/>
                  </a:cubicBezTo>
                  <a:lnTo>
                    <a:pt x="1200023" y="73787"/>
                  </a:lnTo>
                  <a:lnTo>
                    <a:pt x="1227074" y="101600"/>
                  </a:lnTo>
                  <a:cubicBezTo>
                    <a:pt x="1234948" y="109474"/>
                    <a:pt x="1417955" y="299847"/>
                    <a:pt x="1415034" y="662305"/>
                  </a:cubicBezTo>
                  <a:cubicBezTo>
                    <a:pt x="1413129" y="908177"/>
                    <a:pt x="1298956" y="1119124"/>
                    <a:pt x="1084707" y="1272286"/>
                  </a:cubicBezTo>
                </a:path>
              </a:pathLst>
            </a:custGeom>
            <a:solidFill>
              <a:srgbClr val="AAC937"/>
            </a:solidFill>
          </p:spPr>
        </p:sp>
        <p:sp>
          <p:nvSpPr>
            <p:cNvPr name="Freeform 8" id="8"/>
            <p:cNvSpPr/>
            <p:nvPr/>
          </p:nvSpPr>
          <p:spPr>
            <a:xfrm flipH="false" flipV="false" rot="0">
              <a:off x="218821" y="211201"/>
              <a:ext cx="1160018" cy="287909"/>
            </a:xfrm>
            <a:custGeom>
              <a:avLst/>
              <a:gdLst/>
              <a:ahLst/>
              <a:cxnLst/>
              <a:rect r="r" b="b" t="t" l="l"/>
              <a:pathLst>
                <a:path h="287909" w="1160018">
                  <a:moveTo>
                    <a:pt x="1160018" y="277876"/>
                  </a:moveTo>
                  <a:cubicBezTo>
                    <a:pt x="1117981" y="115443"/>
                    <a:pt x="1021588" y="0"/>
                    <a:pt x="1021588" y="0"/>
                  </a:cubicBezTo>
                  <a:cubicBezTo>
                    <a:pt x="951484" y="19558"/>
                    <a:pt x="879856" y="29337"/>
                    <a:pt x="806958" y="29845"/>
                  </a:cubicBezTo>
                  <a:cubicBezTo>
                    <a:pt x="732536" y="30353"/>
                    <a:pt x="657098" y="21209"/>
                    <a:pt x="580136" y="3048"/>
                  </a:cubicBezTo>
                  <a:cubicBezTo>
                    <a:pt x="503428" y="22352"/>
                    <a:pt x="427990" y="32512"/>
                    <a:pt x="353695" y="33020"/>
                  </a:cubicBezTo>
                  <a:cubicBezTo>
                    <a:pt x="280797" y="33528"/>
                    <a:pt x="209169" y="24765"/>
                    <a:pt x="138557" y="6096"/>
                  </a:cubicBezTo>
                  <a:cubicBezTo>
                    <a:pt x="138557" y="6096"/>
                    <a:pt x="45593" y="93980"/>
                    <a:pt x="0" y="287909"/>
                  </a:cubicBezTo>
                  <a:close/>
                </a:path>
              </a:pathLst>
            </a:custGeom>
            <a:solidFill>
              <a:srgbClr val="459544"/>
            </a:solidFill>
          </p:spPr>
        </p:sp>
        <p:sp>
          <p:nvSpPr>
            <p:cNvPr name="Freeform 9" id="9"/>
            <p:cNvSpPr/>
            <p:nvPr/>
          </p:nvSpPr>
          <p:spPr>
            <a:xfrm flipH="false" flipV="false" rot="0">
              <a:off x="194056" y="536575"/>
              <a:ext cx="1216025" cy="891794"/>
            </a:xfrm>
            <a:custGeom>
              <a:avLst/>
              <a:gdLst/>
              <a:ahLst/>
              <a:cxnLst/>
              <a:rect r="r" b="b" t="t" l="l"/>
              <a:pathLst>
                <a:path h="891794" w="1216025">
                  <a:moveTo>
                    <a:pt x="16256" y="10414"/>
                  </a:moveTo>
                  <a:cubicBezTo>
                    <a:pt x="6477" y="64770"/>
                    <a:pt x="0" y="129667"/>
                    <a:pt x="1397" y="196850"/>
                  </a:cubicBezTo>
                  <a:cubicBezTo>
                    <a:pt x="13335" y="744601"/>
                    <a:pt x="613156" y="891794"/>
                    <a:pt x="613156" y="891794"/>
                  </a:cubicBezTo>
                  <a:cubicBezTo>
                    <a:pt x="613156" y="891794"/>
                    <a:pt x="1210945" y="736473"/>
                    <a:pt x="1215390" y="188595"/>
                  </a:cubicBezTo>
                  <a:cubicBezTo>
                    <a:pt x="1216025" y="118745"/>
                    <a:pt x="1209167" y="55880"/>
                    <a:pt x="1197864" y="0"/>
                  </a:cubicBezTo>
                  <a:close/>
                </a:path>
              </a:pathLst>
            </a:custGeom>
            <a:solidFill>
              <a:srgbClr val="006AB4"/>
            </a:solidFill>
          </p:spPr>
        </p:sp>
        <p:sp>
          <p:nvSpPr>
            <p:cNvPr name="Freeform 10" id="10"/>
            <p:cNvSpPr/>
            <p:nvPr/>
          </p:nvSpPr>
          <p:spPr>
            <a:xfrm flipH="false" flipV="false" rot="0">
              <a:off x="379222" y="603631"/>
              <a:ext cx="424434" cy="583692"/>
            </a:xfrm>
            <a:custGeom>
              <a:avLst/>
              <a:gdLst/>
              <a:ahLst/>
              <a:cxnLst/>
              <a:rect r="r" b="b" t="t" l="l"/>
              <a:pathLst>
                <a:path h="583692" w="424434">
                  <a:moveTo>
                    <a:pt x="49657" y="544068"/>
                  </a:moveTo>
                  <a:cubicBezTo>
                    <a:pt x="33528" y="533654"/>
                    <a:pt x="21971" y="516128"/>
                    <a:pt x="21844" y="493522"/>
                  </a:cubicBezTo>
                  <a:cubicBezTo>
                    <a:pt x="21590" y="461264"/>
                    <a:pt x="46609" y="437007"/>
                    <a:pt x="77216" y="436753"/>
                  </a:cubicBezTo>
                  <a:cubicBezTo>
                    <a:pt x="88646" y="436626"/>
                    <a:pt x="98679" y="440563"/>
                    <a:pt x="107823" y="446151"/>
                  </a:cubicBezTo>
                  <a:cubicBezTo>
                    <a:pt x="135509" y="462915"/>
                    <a:pt x="159893" y="470789"/>
                    <a:pt x="193548" y="470535"/>
                  </a:cubicBezTo>
                  <a:cubicBezTo>
                    <a:pt x="259334" y="470027"/>
                    <a:pt x="294132" y="417576"/>
                    <a:pt x="301244" y="341884"/>
                  </a:cubicBezTo>
                  <a:cubicBezTo>
                    <a:pt x="275463" y="365379"/>
                    <a:pt x="239649" y="380873"/>
                    <a:pt x="193040" y="381254"/>
                  </a:cubicBezTo>
                  <a:cubicBezTo>
                    <a:pt x="76835" y="382016"/>
                    <a:pt x="1524" y="314960"/>
                    <a:pt x="762" y="200660"/>
                  </a:cubicBezTo>
                  <a:lnTo>
                    <a:pt x="762" y="199009"/>
                  </a:lnTo>
                  <a:cubicBezTo>
                    <a:pt x="0" y="85598"/>
                    <a:pt x="82804" y="1270"/>
                    <a:pt x="203454" y="508"/>
                  </a:cubicBezTo>
                  <a:cubicBezTo>
                    <a:pt x="275336" y="0"/>
                    <a:pt x="317500" y="18288"/>
                    <a:pt x="358267" y="60579"/>
                  </a:cubicBezTo>
                  <a:cubicBezTo>
                    <a:pt x="396748" y="100584"/>
                    <a:pt x="422402" y="161544"/>
                    <a:pt x="423164" y="272669"/>
                  </a:cubicBezTo>
                  <a:lnTo>
                    <a:pt x="423164" y="274320"/>
                  </a:lnTo>
                  <a:cubicBezTo>
                    <a:pt x="424434" y="456946"/>
                    <a:pt x="343535" y="582295"/>
                    <a:pt x="191389" y="583311"/>
                  </a:cubicBezTo>
                  <a:cubicBezTo>
                    <a:pt x="131826" y="583692"/>
                    <a:pt x="89662" y="569468"/>
                    <a:pt x="49784" y="544068"/>
                  </a:cubicBezTo>
                  <a:moveTo>
                    <a:pt x="302641" y="193802"/>
                  </a:moveTo>
                  <a:lnTo>
                    <a:pt x="302641" y="192151"/>
                  </a:lnTo>
                  <a:cubicBezTo>
                    <a:pt x="302260" y="142240"/>
                    <a:pt x="266827" y="106299"/>
                    <a:pt x="208026" y="106680"/>
                  </a:cubicBezTo>
                  <a:cubicBezTo>
                    <a:pt x="149860" y="107061"/>
                    <a:pt x="117348" y="142748"/>
                    <a:pt x="117602" y="192532"/>
                  </a:cubicBezTo>
                  <a:lnTo>
                    <a:pt x="117602" y="194183"/>
                  </a:lnTo>
                  <a:cubicBezTo>
                    <a:pt x="117983" y="244094"/>
                    <a:pt x="153289" y="278511"/>
                    <a:pt x="211455" y="278003"/>
                  </a:cubicBezTo>
                  <a:cubicBezTo>
                    <a:pt x="269621" y="277495"/>
                    <a:pt x="302895" y="241935"/>
                    <a:pt x="302641" y="193675"/>
                  </a:cubicBezTo>
                </a:path>
              </a:pathLst>
            </a:custGeom>
            <a:solidFill>
              <a:srgbClr val="FFFFFF"/>
            </a:solidFill>
          </p:spPr>
        </p:sp>
        <p:sp>
          <p:nvSpPr>
            <p:cNvPr name="Freeform 11" id="11"/>
            <p:cNvSpPr/>
            <p:nvPr/>
          </p:nvSpPr>
          <p:spPr>
            <a:xfrm flipH="false" flipV="false" rot="0">
              <a:off x="823976" y="600583"/>
              <a:ext cx="424434" cy="583565"/>
            </a:xfrm>
            <a:custGeom>
              <a:avLst/>
              <a:gdLst/>
              <a:ahLst/>
              <a:cxnLst/>
              <a:rect r="r" b="b" t="t" l="l"/>
              <a:pathLst>
                <a:path h="583565" w="424434">
                  <a:moveTo>
                    <a:pt x="49784" y="544068"/>
                  </a:moveTo>
                  <a:cubicBezTo>
                    <a:pt x="33655" y="533654"/>
                    <a:pt x="22098" y="516128"/>
                    <a:pt x="21971" y="493522"/>
                  </a:cubicBezTo>
                  <a:cubicBezTo>
                    <a:pt x="21717" y="461264"/>
                    <a:pt x="46736" y="437007"/>
                    <a:pt x="77343" y="436880"/>
                  </a:cubicBezTo>
                  <a:cubicBezTo>
                    <a:pt x="88773" y="436753"/>
                    <a:pt x="98806" y="440690"/>
                    <a:pt x="107950" y="446278"/>
                  </a:cubicBezTo>
                  <a:cubicBezTo>
                    <a:pt x="135509" y="463042"/>
                    <a:pt x="160020" y="470916"/>
                    <a:pt x="193802" y="470662"/>
                  </a:cubicBezTo>
                  <a:cubicBezTo>
                    <a:pt x="259461" y="470154"/>
                    <a:pt x="294259" y="417703"/>
                    <a:pt x="301498" y="342011"/>
                  </a:cubicBezTo>
                  <a:cubicBezTo>
                    <a:pt x="275717" y="365506"/>
                    <a:pt x="239903" y="381127"/>
                    <a:pt x="193294" y="381381"/>
                  </a:cubicBezTo>
                  <a:cubicBezTo>
                    <a:pt x="77089" y="382143"/>
                    <a:pt x="1778" y="315087"/>
                    <a:pt x="1016" y="200787"/>
                  </a:cubicBezTo>
                  <a:lnTo>
                    <a:pt x="1016" y="199136"/>
                  </a:lnTo>
                  <a:cubicBezTo>
                    <a:pt x="0" y="85598"/>
                    <a:pt x="82804" y="1397"/>
                    <a:pt x="203454" y="508"/>
                  </a:cubicBezTo>
                  <a:cubicBezTo>
                    <a:pt x="275336" y="0"/>
                    <a:pt x="317500" y="18288"/>
                    <a:pt x="358267" y="60579"/>
                  </a:cubicBezTo>
                  <a:cubicBezTo>
                    <a:pt x="396748" y="100584"/>
                    <a:pt x="422402" y="161544"/>
                    <a:pt x="423164" y="272542"/>
                  </a:cubicBezTo>
                  <a:lnTo>
                    <a:pt x="423164" y="274193"/>
                  </a:lnTo>
                  <a:cubicBezTo>
                    <a:pt x="424434" y="456819"/>
                    <a:pt x="343535" y="582168"/>
                    <a:pt x="191389" y="583184"/>
                  </a:cubicBezTo>
                  <a:cubicBezTo>
                    <a:pt x="131699" y="583565"/>
                    <a:pt x="89662" y="569341"/>
                    <a:pt x="49657" y="543941"/>
                  </a:cubicBezTo>
                  <a:moveTo>
                    <a:pt x="302641" y="193802"/>
                  </a:moveTo>
                  <a:lnTo>
                    <a:pt x="302641" y="192151"/>
                  </a:lnTo>
                  <a:cubicBezTo>
                    <a:pt x="302260" y="142240"/>
                    <a:pt x="266827" y="106299"/>
                    <a:pt x="208026" y="106680"/>
                  </a:cubicBezTo>
                  <a:cubicBezTo>
                    <a:pt x="149860" y="107061"/>
                    <a:pt x="117348" y="142748"/>
                    <a:pt x="117602" y="192532"/>
                  </a:cubicBezTo>
                  <a:lnTo>
                    <a:pt x="117602" y="194183"/>
                  </a:lnTo>
                  <a:cubicBezTo>
                    <a:pt x="117983" y="244094"/>
                    <a:pt x="153289" y="278511"/>
                    <a:pt x="211455" y="278003"/>
                  </a:cubicBezTo>
                  <a:cubicBezTo>
                    <a:pt x="269621" y="277495"/>
                    <a:pt x="302895" y="241935"/>
                    <a:pt x="302641" y="193675"/>
                  </a:cubicBezTo>
                </a:path>
              </a:pathLst>
            </a:custGeom>
            <a:solidFill>
              <a:srgbClr val="FFFFFF"/>
            </a:solidFill>
          </p:spPr>
        </p:sp>
        <p:sp>
          <p:nvSpPr>
            <p:cNvPr name="Freeform 12" id="12"/>
            <p:cNvSpPr/>
            <p:nvPr/>
          </p:nvSpPr>
          <p:spPr>
            <a:xfrm flipH="false" flipV="false" rot="0">
              <a:off x="414655" y="289179"/>
              <a:ext cx="128270" cy="155194"/>
            </a:xfrm>
            <a:custGeom>
              <a:avLst/>
              <a:gdLst/>
              <a:ahLst/>
              <a:cxnLst/>
              <a:rect r="r" b="b" t="t" l="l"/>
              <a:pathLst>
                <a:path h="155194" w="128270">
                  <a:moveTo>
                    <a:pt x="0" y="16891"/>
                  </a:moveTo>
                  <a:cubicBezTo>
                    <a:pt x="0" y="7493"/>
                    <a:pt x="7493" y="0"/>
                    <a:pt x="16891" y="0"/>
                  </a:cubicBezTo>
                  <a:lnTo>
                    <a:pt x="70231" y="0"/>
                  </a:lnTo>
                  <a:cubicBezTo>
                    <a:pt x="89789" y="0"/>
                    <a:pt x="104902" y="5461"/>
                    <a:pt x="115062" y="15621"/>
                  </a:cubicBezTo>
                  <a:cubicBezTo>
                    <a:pt x="123571" y="24257"/>
                    <a:pt x="128270" y="36322"/>
                    <a:pt x="128270" y="50800"/>
                  </a:cubicBezTo>
                  <a:lnTo>
                    <a:pt x="128270" y="51308"/>
                  </a:lnTo>
                  <a:cubicBezTo>
                    <a:pt x="128270" y="75438"/>
                    <a:pt x="116205" y="90424"/>
                    <a:pt x="97536" y="98044"/>
                  </a:cubicBezTo>
                  <a:lnTo>
                    <a:pt x="121031" y="126619"/>
                  </a:lnTo>
                  <a:cubicBezTo>
                    <a:pt x="124333" y="130810"/>
                    <a:pt x="126492" y="134366"/>
                    <a:pt x="126492" y="139573"/>
                  </a:cubicBezTo>
                  <a:cubicBezTo>
                    <a:pt x="126492" y="148971"/>
                    <a:pt x="118618" y="155194"/>
                    <a:pt x="110490" y="155194"/>
                  </a:cubicBezTo>
                  <a:cubicBezTo>
                    <a:pt x="102870" y="155194"/>
                    <a:pt x="97790" y="151511"/>
                    <a:pt x="93853" y="146431"/>
                  </a:cubicBezTo>
                  <a:lnTo>
                    <a:pt x="60960" y="104521"/>
                  </a:lnTo>
                  <a:lnTo>
                    <a:pt x="33909" y="104521"/>
                  </a:lnTo>
                  <a:lnTo>
                    <a:pt x="33909" y="138176"/>
                  </a:lnTo>
                  <a:cubicBezTo>
                    <a:pt x="33909" y="147574"/>
                    <a:pt x="26416" y="155067"/>
                    <a:pt x="17018" y="155067"/>
                  </a:cubicBezTo>
                  <a:cubicBezTo>
                    <a:pt x="7620" y="155067"/>
                    <a:pt x="127" y="147574"/>
                    <a:pt x="127" y="138176"/>
                  </a:cubicBezTo>
                  <a:close/>
                  <a:moveTo>
                    <a:pt x="68072" y="74676"/>
                  </a:moveTo>
                  <a:cubicBezTo>
                    <a:pt x="84582" y="74676"/>
                    <a:pt x="93980" y="65913"/>
                    <a:pt x="93980" y="52959"/>
                  </a:cubicBezTo>
                  <a:lnTo>
                    <a:pt x="93980" y="52451"/>
                  </a:lnTo>
                  <a:cubicBezTo>
                    <a:pt x="93980" y="37973"/>
                    <a:pt x="83947" y="30480"/>
                    <a:pt x="67437" y="30480"/>
                  </a:cubicBezTo>
                  <a:lnTo>
                    <a:pt x="33909" y="30480"/>
                  </a:lnTo>
                  <a:lnTo>
                    <a:pt x="33909" y="74676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name="Freeform 13" id="13"/>
            <p:cNvSpPr/>
            <p:nvPr/>
          </p:nvSpPr>
          <p:spPr>
            <a:xfrm flipH="false" flipV="false" rot="0">
              <a:off x="628269" y="286639"/>
              <a:ext cx="163449" cy="159004"/>
            </a:xfrm>
            <a:custGeom>
              <a:avLst/>
              <a:gdLst/>
              <a:ahLst/>
              <a:cxnLst/>
              <a:rect r="r" b="b" t="t" l="l"/>
              <a:pathLst>
                <a:path h="159004" w="163449">
                  <a:moveTo>
                    <a:pt x="0" y="79883"/>
                  </a:moveTo>
                  <a:lnTo>
                    <a:pt x="0" y="79502"/>
                  </a:lnTo>
                  <a:cubicBezTo>
                    <a:pt x="0" y="35814"/>
                    <a:pt x="34544" y="0"/>
                    <a:pt x="81915" y="0"/>
                  </a:cubicBezTo>
                  <a:cubicBezTo>
                    <a:pt x="129286" y="0"/>
                    <a:pt x="163449" y="35433"/>
                    <a:pt x="163449" y="79121"/>
                  </a:cubicBezTo>
                  <a:lnTo>
                    <a:pt x="163449" y="79502"/>
                  </a:lnTo>
                  <a:cubicBezTo>
                    <a:pt x="163449" y="123190"/>
                    <a:pt x="128905" y="159004"/>
                    <a:pt x="81534" y="159004"/>
                  </a:cubicBezTo>
                  <a:cubicBezTo>
                    <a:pt x="34163" y="159004"/>
                    <a:pt x="0" y="123698"/>
                    <a:pt x="0" y="79883"/>
                  </a:cubicBezTo>
                  <a:moveTo>
                    <a:pt x="128016" y="79883"/>
                  </a:moveTo>
                  <a:lnTo>
                    <a:pt x="128016" y="79502"/>
                  </a:lnTo>
                  <a:cubicBezTo>
                    <a:pt x="128016" y="53086"/>
                    <a:pt x="108712" y="31242"/>
                    <a:pt x="81407" y="31242"/>
                  </a:cubicBezTo>
                  <a:cubicBezTo>
                    <a:pt x="54102" y="31242"/>
                    <a:pt x="35306" y="52705"/>
                    <a:pt x="35306" y="79121"/>
                  </a:cubicBezTo>
                  <a:lnTo>
                    <a:pt x="35306" y="79502"/>
                  </a:lnTo>
                  <a:cubicBezTo>
                    <a:pt x="35306" y="105918"/>
                    <a:pt x="54610" y="127762"/>
                    <a:pt x="81915" y="127762"/>
                  </a:cubicBezTo>
                  <a:cubicBezTo>
                    <a:pt x="109220" y="127762"/>
                    <a:pt x="128016" y="106172"/>
                    <a:pt x="128016" y="79883"/>
                  </a:cubicBezTo>
                </a:path>
              </a:pathLst>
            </a:custGeom>
            <a:solidFill>
              <a:srgbClr val="FFFFFF"/>
            </a:solidFill>
          </p:spPr>
        </p:sp>
        <p:sp>
          <p:nvSpPr>
            <p:cNvPr name="Freeform 14" id="14"/>
            <p:cNvSpPr/>
            <p:nvPr/>
          </p:nvSpPr>
          <p:spPr>
            <a:xfrm flipH="false" flipV="false" rot="0">
              <a:off x="864362" y="289052"/>
              <a:ext cx="130048" cy="155067"/>
            </a:xfrm>
            <a:custGeom>
              <a:avLst/>
              <a:gdLst/>
              <a:ahLst/>
              <a:cxnLst/>
              <a:rect r="r" b="b" t="t" l="l"/>
              <a:pathLst>
                <a:path h="155067" w="130048">
                  <a:moveTo>
                    <a:pt x="48133" y="31242"/>
                  </a:moveTo>
                  <a:lnTo>
                    <a:pt x="15621" y="31242"/>
                  </a:lnTo>
                  <a:cubicBezTo>
                    <a:pt x="7112" y="31242"/>
                    <a:pt x="0" y="24257"/>
                    <a:pt x="0" y="15621"/>
                  </a:cubicBezTo>
                  <a:cubicBezTo>
                    <a:pt x="0" y="6985"/>
                    <a:pt x="6985" y="0"/>
                    <a:pt x="15621" y="0"/>
                  </a:cubicBezTo>
                  <a:lnTo>
                    <a:pt x="114427" y="0"/>
                  </a:lnTo>
                  <a:cubicBezTo>
                    <a:pt x="123063" y="0"/>
                    <a:pt x="130048" y="6985"/>
                    <a:pt x="130048" y="15621"/>
                  </a:cubicBezTo>
                  <a:cubicBezTo>
                    <a:pt x="130048" y="24257"/>
                    <a:pt x="123063" y="31242"/>
                    <a:pt x="114427" y="31242"/>
                  </a:cubicBezTo>
                  <a:lnTo>
                    <a:pt x="82042" y="31242"/>
                  </a:lnTo>
                  <a:lnTo>
                    <a:pt x="82042" y="138176"/>
                  </a:lnTo>
                  <a:cubicBezTo>
                    <a:pt x="82042" y="147574"/>
                    <a:pt x="74549" y="155067"/>
                    <a:pt x="65151" y="155067"/>
                  </a:cubicBezTo>
                  <a:cubicBezTo>
                    <a:pt x="55753" y="155067"/>
                    <a:pt x="48260" y="147574"/>
                    <a:pt x="48260" y="138176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name="Freeform 15" id="15"/>
            <p:cNvSpPr/>
            <p:nvPr/>
          </p:nvSpPr>
          <p:spPr>
            <a:xfrm flipH="false" flipV="false" rot="0">
              <a:off x="1044702" y="286639"/>
              <a:ext cx="152400" cy="157607"/>
            </a:xfrm>
            <a:custGeom>
              <a:avLst/>
              <a:gdLst/>
              <a:ahLst/>
              <a:cxnLst/>
              <a:rect r="r" b="b" t="t" l="l"/>
              <a:pathLst>
                <a:path h="157607" w="152400">
                  <a:moveTo>
                    <a:pt x="2032" y="134493"/>
                  </a:moveTo>
                  <a:lnTo>
                    <a:pt x="55626" y="13462"/>
                  </a:lnTo>
                  <a:cubicBezTo>
                    <a:pt x="59309" y="5080"/>
                    <a:pt x="66167" y="0"/>
                    <a:pt x="75438" y="0"/>
                  </a:cubicBezTo>
                  <a:lnTo>
                    <a:pt x="77470" y="0"/>
                  </a:lnTo>
                  <a:cubicBezTo>
                    <a:pt x="86741" y="0"/>
                    <a:pt x="93345" y="5080"/>
                    <a:pt x="97028" y="13462"/>
                  </a:cubicBezTo>
                  <a:lnTo>
                    <a:pt x="150622" y="134493"/>
                  </a:lnTo>
                  <a:cubicBezTo>
                    <a:pt x="151765" y="136906"/>
                    <a:pt x="152400" y="139065"/>
                    <a:pt x="152400" y="141351"/>
                  </a:cubicBezTo>
                  <a:cubicBezTo>
                    <a:pt x="152400" y="150368"/>
                    <a:pt x="145415" y="157607"/>
                    <a:pt x="136398" y="157607"/>
                  </a:cubicBezTo>
                  <a:cubicBezTo>
                    <a:pt x="128524" y="157607"/>
                    <a:pt x="123190" y="153035"/>
                    <a:pt x="120142" y="145923"/>
                  </a:cubicBezTo>
                  <a:lnTo>
                    <a:pt x="109855" y="121793"/>
                  </a:lnTo>
                  <a:lnTo>
                    <a:pt x="42037" y="121793"/>
                  </a:lnTo>
                  <a:lnTo>
                    <a:pt x="31242" y="147066"/>
                  </a:lnTo>
                  <a:cubicBezTo>
                    <a:pt x="28321" y="153670"/>
                    <a:pt x="22733" y="157607"/>
                    <a:pt x="15621" y="157607"/>
                  </a:cubicBezTo>
                  <a:cubicBezTo>
                    <a:pt x="6858" y="157607"/>
                    <a:pt x="0" y="150622"/>
                    <a:pt x="0" y="141859"/>
                  </a:cubicBezTo>
                  <a:cubicBezTo>
                    <a:pt x="0" y="139446"/>
                    <a:pt x="889" y="137033"/>
                    <a:pt x="2032" y="134620"/>
                  </a:cubicBezTo>
                  <a:moveTo>
                    <a:pt x="97155" y="91948"/>
                  </a:moveTo>
                  <a:lnTo>
                    <a:pt x="75819" y="41148"/>
                  </a:lnTo>
                  <a:lnTo>
                    <a:pt x="54483" y="91948"/>
                  </a:ln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name="Group 16" id="16"/>
          <p:cNvGrpSpPr>
            <a:grpSpLocks noChangeAspect="true"/>
          </p:cNvGrpSpPr>
          <p:nvPr/>
        </p:nvGrpSpPr>
        <p:grpSpPr>
          <a:xfrm rot="0">
            <a:off x="4596432" y="6597301"/>
            <a:ext cx="1494596" cy="382800"/>
            <a:chOff x="0" y="0"/>
            <a:chExt cx="1494600" cy="382803"/>
          </a:xfrm>
        </p:grpSpPr>
        <p:sp>
          <p:nvSpPr>
            <p:cNvPr name="Freeform 17" id="17"/>
            <p:cNvSpPr/>
            <p:nvPr/>
          </p:nvSpPr>
          <p:spPr>
            <a:xfrm flipH="false" flipV="false" rot="0">
              <a:off x="63500" y="72517"/>
              <a:ext cx="240919" cy="244729"/>
            </a:xfrm>
            <a:custGeom>
              <a:avLst/>
              <a:gdLst/>
              <a:ahLst/>
              <a:cxnLst/>
              <a:rect r="r" b="b" t="t" l="l"/>
              <a:pathLst>
                <a:path h="244729" w="240919">
                  <a:moveTo>
                    <a:pt x="30353" y="0"/>
                  </a:moveTo>
                  <a:lnTo>
                    <a:pt x="120269" y="158242"/>
                  </a:lnTo>
                  <a:lnTo>
                    <a:pt x="120904" y="158242"/>
                  </a:lnTo>
                  <a:lnTo>
                    <a:pt x="210947" y="0"/>
                  </a:lnTo>
                  <a:lnTo>
                    <a:pt x="240919" y="0"/>
                  </a:lnTo>
                  <a:lnTo>
                    <a:pt x="240919" y="244729"/>
                  </a:lnTo>
                  <a:lnTo>
                    <a:pt x="210947" y="244729"/>
                  </a:lnTo>
                  <a:lnTo>
                    <a:pt x="210947" y="58166"/>
                  </a:lnTo>
                  <a:lnTo>
                    <a:pt x="210312" y="58166"/>
                  </a:lnTo>
                  <a:lnTo>
                    <a:pt x="130683" y="195453"/>
                  </a:lnTo>
                  <a:lnTo>
                    <a:pt x="110363" y="195453"/>
                  </a:lnTo>
                  <a:lnTo>
                    <a:pt x="30734" y="58166"/>
                  </a:lnTo>
                  <a:lnTo>
                    <a:pt x="30353" y="58166"/>
                  </a:lnTo>
                  <a:lnTo>
                    <a:pt x="30353" y="244729"/>
                  </a:lnTo>
                  <a:lnTo>
                    <a:pt x="0" y="24472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31F20"/>
            </a:solidFill>
          </p:spPr>
        </p:sp>
        <p:sp>
          <p:nvSpPr>
            <p:cNvPr name="Freeform 18" id="18"/>
            <p:cNvSpPr/>
            <p:nvPr/>
          </p:nvSpPr>
          <p:spPr>
            <a:xfrm flipH="false" flipV="false" rot="0">
              <a:off x="359918" y="63500"/>
              <a:ext cx="866775" cy="255905"/>
            </a:xfrm>
            <a:custGeom>
              <a:avLst/>
              <a:gdLst/>
              <a:ahLst/>
              <a:cxnLst/>
              <a:rect r="r" b="b" t="t" l="l"/>
              <a:pathLst>
                <a:path h="255905" w="866775">
                  <a:moveTo>
                    <a:pt x="714121" y="9017"/>
                  </a:moveTo>
                  <a:lnTo>
                    <a:pt x="714121" y="143129"/>
                  </a:lnTo>
                  <a:lnTo>
                    <a:pt x="714756" y="143129"/>
                  </a:lnTo>
                  <a:lnTo>
                    <a:pt x="825754" y="9017"/>
                  </a:lnTo>
                  <a:lnTo>
                    <a:pt x="864362" y="9017"/>
                  </a:lnTo>
                  <a:lnTo>
                    <a:pt x="769620" y="120650"/>
                  </a:lnTo>
                  <a:lnTo>
                    <a:pt x="866775" y="253746"/>
                  </a:lnTo>
                  <a:lnTo>
                    <a:pt x="829310" y="253746"/>
                  </a:lnTo>
                  <a:lnTo>
                    <a:pt x="749681" y="144145"/>
                  </a:lnTo>
                  <a:lnTo>
                    <a:pt x="714121" y="185801"/>
                  </a:lnTo>
                  <a:lnTo>
                    <a:pt x="714121" y="253746"/>
                  </a:lnTo>
                  <a:lnTo>
                    <a:pt x="684149" y="253746"/>
                  </a:lnTo>
                  <a:lnTo>
                    <a:pt x="684149" y="9017"/>
                  </a:lnTo>
                  <a:close/>
                  <a:moveTo>
                    <a:pt x="509016" y="170942"/>
                  </a:moveTo>
                  <a:cubicBezTo>
                    <a:pt x="509016" y="136525"/>
                    <a:pt x="485902" y="109220"/>
                    <a:pt x="452755" y="109220"/>
                  </a:cubicBezTo>
                  <a:cubicBezTo>
                    <a:pt x="421005" y="109220"/>
                    <a:pt x="395224" y="133731"/>
                    <a:pt x="395224" y="170942"/>
                  </a:cubicBezTo>
                  <a:cubicBezTo>
                    <a:pt x="395224" y="204724"/>
                    <a:pt x="418338" y="230251"/>
                    <a:pt x="452755" y="230251"/>
                  </a:cubicBezTo>
                  <a:cubicBezTo>
                    <a:pt x="483743" y="230251"/>
                    <a:pt x="509016" y="206502"/>
                    <a:pt x="509016" y="170942"/>
                  </a:cubicBezTo>
                  <a:moveTo>
                    <a:pt x="367030" y="170942"/>
                  </a:moveTo>
                  <a:cubicBezTo>
                    <a:pt x="367030" y="121285"/>
                    <a:pt x="401193" y="83693"/>
                    <a:pt x="448691" y="83693"/>
                  </a:cubicBezTo>
                  <a:cubicBezTo>
                    <a:pt x="473456" y="83693"/>
                    <a:pt x="495300" y="95377"/>
                    <a:pt x="507238" y="115697"/>
                  </a:cubicBezTo>
                  <a:lnTo>
                    <a:pt x="507873" y="115316"/>
                  </a:lnTo>
                  <a:lnTo>
                    <a:pt x="507873" y="85852"/>
                  </a:lnTo>
                  <a:lnTo>
                    <a:pt x="535813" y="85852"/>
                  </a:lnTo>
                  <a:lnTo>
                    <a:pt x="535813" y="253746"/>
                  </a:lnTo>
                  <a:lnTo>
                    <a:pt x="509016" y="253746"/>
                  </a:lnTo>
                  <a:lnTo>
                    <a:pt x="509016" y="223393"/>
                  </a:lnTo>
                  <a:lnTo>
                    <a:pt x="508762" y="223393"/>
                  </a:lnTo>
                  <a:cubicBezTo>
                    <a:pt x="496697" y="243332"/>
                    <a:pt x="475996" y="255778"/>
                    <a:pt x="448818" y="255778"/>
                  </a:cubicBezTo>
                  <a:cubicBezTo>
                    <a:pt x="402590" y="255778"/>
                    <a:pt x="367157" y="221996"/>
                    <a:pt x="367157" y="170942"/>
                  </a:cubicBezTo>
                  <a:moveTo>
                    <a:pt x="323723" y="253746"/>
                  </a:moveTo>
                  <a:lnTo>
                    <a:pt x="295783" y="253746"/>
                  </a:lnTo>
                  <a:lnTo>
                    <a:pt x="295783" y="85852"/>
                  </a:lnTo>
                  <a:lnTo>
                    <a:pt x="323723" y="85852"/>
                  </a:lnTo>
                  <a:close/>
                  <a:moveTo>
                    <a:pt x="289433" y="35179"/>
                  </a:moveTo>
                  <a:cubicBezTo>
                    <a:pt x="289433" y="24130"/>
                    <a:pt x="298450" y="15240"/>
                    <a:pt x="309753" y="15240"/>
                  </a:cubicBezTo>
                  <a:cubicBezTo>
                    <a:pt x="321056" y="15240"/>
                    <a:pt x="330073" y="24257"/>
                    <a:pt x="330073" y="35179"/>
                  </a:cubicBezTo>
                  <a:cubicBezTo>
                    <a:pt x="330073" y="46101"/>
                    <a:pt x="321056" y="55118"/>
                    <a:pt x="309753" y="55118"/>
                  </a:cubicBezTo>
                  <a:cubicBezTo>
                    <a:pt x="298450" y="55118"/>
                    <a:pt x="289433" y="46101"/>
                    <a:pt x="289433" y="35179"/>
                  </a:cubicBezTo>
                  <a:moveTo>
                    <a:pt x="214757" y="170942"/>
                  </a:moveTo>
                  <a:cubicBezTo>
                    <a:pt x="214757" y="136525"/>
                    <a:pt x="191643" y="109220"/>
                    <a:pt x="157861" y="109220"/>
                  </a:cubicBezTo>
                  <a:cubicBezTo>
                    <a:pt x="125730" y="109220"/>
                    <a:pt x="99949" y="133731"/>
                    <a:pt x="99949" y="170942"/>
                  </a:cubicBezTo>
                  <a:cubicBezTo>
                    <a:pt x="99949" y="204724"/>
                    <a:pt x="123444" y="230251"/>
                    <a:pt x="157480" y="230251"/>
                  </a:cubicBezTo>
                  <a:cubicBezTo>
                    <a:pt x="189230" y="230251"/>
                    <a:pt x="214757" y="206502"/>
                    <a:pt x="214757" y="170942"/>
                  </a:cubicBezTo>
                  <a:moveTo>
                    <a:pt x="71374" y="170942"/>
                  </a:moveTo>
                  <a:cubicBezTo>
                    <a:pt x="71374" y="121285"/>
                    <a:pt x="106172" y="83693"/>
                    <a:pt x="153416" y="83693"/>
                  </a:cubicBezTo>
                  <a:cubicBezTo>
                    <a:pt x="178943" y="83693"/>
                    <a:pt x="200660" y="95377"/>
                    <a:pt x="213360" y="115697"/>
                  </a:cubicBezTo>
                  <a:lnTo>
                    <a:pt x="213741" y="115697"/>
                  </a:lnTo>
                  <a:lnTo>
                    <a:pt x="213741" y="0"/>
                  </a:lnTo>
                  <a:lnTo>
                    <a:pt x="241681" y="0"/>
                  </a:lnTo>
                  <a:lnTo>
                    <a:pt x="241681" y="253746"/>
                  </a:lnTo>
                  <a:lnTo>
                    <a:pt x="214757" y="253746"/>
                  </a:lnTo>
                  <a:lnTo>
                    <a:pt x="214757" y="222758"/>
                  </a:lnTo>
                  <a:lnTo>
                    <a:pt x="214376" y="222758"/>
                  </a:lnTo>
                  <a:cubicBezTo>
                    <a:pt x="202311" y="243078"/>
                    <a:pt x="180975" y="255905"/>
                    <a:pt x="153670" y="255905"/>
                  </a:cubicBezTo>
                  <a:cubicBezTo>
                    <a:pt x="107188" y="255905"/>
                    <a:pt x="71247" y="222123"/>
                    <a:pt x="71247" y="171069"/>
                  </a:cubicBezTo>
                  <a:moveTo>
                    <a:pt x="73279" y="12827"/>
                  </a:moveTo>
                  <a:lnTo>
                    <a:pt x="30607" y="61722"/>
                  </a:lnTo>
                  <a:lnTo>
                    <a:pt x="1397" y="61722"/>
                  </a:lnTo>
                  <a:lnTo>
                    <a:pt x="42037" y="13081"/>
                  </a:lnTo>
                  <a:close/>
                  <a:moveTo>
                    <a:pt x="27940" y="253746"/>
                  </a:moveTo>
                  <a:lnTo>
                    <a:pt x="0" y="253746"/>
                  </a:lnTo>
                  <a:lnTo>
                    <a:pt x="0" y="85852"/>
                  </a:lnTo>
                  <a:lnTo>
                    <a:pt x="27940" y="85852"/>
                  </a:lnTo>
                  <a:close/>
                </a:path>
              </a:pathLst>
            </a:custGeom>
            <a:solidFill>
              <a:srgbClr val="231F20"/>
            </a:solidFill>
          </p:spPr>
        </p:sp>
        <p:sp>
          <p:nvSpPr>
            <p:cNvPr name="Freeform 19" id="19"/>
            <p:cNvSpPr/>
            <p:nvPr/>
          </p:nvSpPr>
          <p:spPr>
            <a:xfrm flipH="false" flipV="false" rot="0">
              <a:off x="1254633" y="78740"/>
              <a:ext cx="176403" cy="240538"/>
            </a:xfrm>
            <a:custGeom>
              <a:avLst/>
              <a:gdLst/>
              <a:ahLst/>
              <a:cxnLst/>
              <a:rect r="r" b="b" t="t" l="l"/>
              <a:pathLst>
                <a:path h="240538" w="176403">
                  <a:moveTo>
                    <a:pt x="92329" y="188468"/>
                  </a:moveTo>
                  <a:lnTo>
                    <a:pt x="92329" y="94742"/>
                  </a:lnTo>
                  <a:lnTo>
                    <a:pt x="70612" y="94742"/>
                  </a:lnTo>
                  <a:lnTo>
                    <a:pt x="70612" y="70612"/>
                  </a:lnTo>
                  <a:lnTo>
                    <a:pt x="92329" y="70612"/>
                  </a:lnTo>
                  <a:lnTo>
                    <a:pt x="92329" y="13335"/>
                  </a:lnTo>
                  <a:lnTo>
                    <a:pt x="120269" y="10287"/>
                  </a:lnTo>
                  <a:lnTo>
                    <a:pt x="120269" y="70612"/>
                  </a:lnTo>
                  <a:lnTo>
                    <a:pt x="175768" y="70612"/>
                  </a:lnTo>
                  <a:lnTo>
                    <a:pt x="175768" y="94742"/>
                  </a:lnTo>
                  <a:lnTo>
                    <a:pt x="120269" y="94742"/>
                  </a:lnTo>
                  <a:lnTo>
                    <a:pt x="120269" y="184404"/>
                  </a:lnTo>
                  <a:cubicBezTo>
                    <a:pt x="120269" y="204724"/>
                    <a:pt x="124714" y="214376"/>
                    <a:pt x="140589" y="214376"/>
                  </a:cubicBezTo>
                  <a:cubicBezTo>
                    <a:pt x="150622" y="214376"/>
                    <a:pt x="160909" y="210185"/>
                    <a:pt x="169164" y="205740"/>
                  </a:cubicBezTo>
                  <a:lnTo>
                    <a:pt x="176403" y="230251"/>
                  </a:lnTo>
                  <a:cubicBezTo>
                    <a:pt x="167132" y="235712"/>
                    <a:pt x="155702" y="240538"/>
                    <a:pt x="135763" y="240538"/>
                  </a:cubicBezTo>
                  <a:cubicBezTo>
                    <a:pt x="106172" y="240538"/>
                    <a:pt x="92329" y="222250"/>
                    <a:pt x="92329" y="188468"/>
                  </a:cubicBezTo>
                  <a:moveTo>
                    <a:pt x="34036" y="238506"/>
                  </a:moveTo>
                  <a:lnTo>
                    <a:pt x="6096" y="238506"/>
                  </a:lnTo>
                  <a:lnTo>
                    <a:pt x="6096" y="70612"/>
                  </a:lnTo>
                  <a:lnTo>
                    <a:pt x="34036" y="70612"/>
                  </a:lnTo>
                  <a:close/>
                  <a:moveTo>
                    <a:pt x="0" y="19939"/>
                  </a:moveTo>
                  <a:cubicBezTo>
                    <a:pt x="0" y="8890"/>
                    <a:pt x="9017" y="0"/>
                    <a:pt x="20320" y="0"/>
                  </a:cubicBezTo>
                  <a:cubicBezTo>
                    <a:pt x="31623" y="0"/>
                    <a:pt x="40640" y="9017"/>
                    <a:pt x="40640" y="19939"/>
                  </a:cubicBezTo>
                  <a:cubicBezTo>
                    <a:pt x="40640" y="30861"/>
                    <a:pt x="31623" y="39878"/>
                    <a:pt x="20320" y="39878"/>
                  </a:cubicBezTo>
                  <a:cubicBezTo>
                    <a:pt x="9017" y="39878"/>
                    <a:pt x="0" y="30861"/>
                    <a:pt x="0" y="19939"/>
                  </a:cubicBezTo>
                </a:path>
              </a:pathLst>
            </a:custGeom>
            <a:solidFill>
              <a:srgbClr val="231F20"/>
            </a:solidFill>
          </p:spPr>
        </p:sp>
      </p:grpSp>
    </p:spTree>
  </p:cSld>
  <p:clrMapOvr>
    <a:masterClrMapping/>
  </p:clrMapOvr>
</p:sld>
</file>

<file path=ppt/slides/slide10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>
            <a:grpSpLocks noChangeAspect="true"/>
          </p:cNvGrpSpPr>
          <p:nvPr/>
        </p:nvGrpSpPr>
        <p:grpSpPr>
          <a:xfrm rot="0">
            <a:off x="5648" y="6490287"/>
            <a:ext cx="10686355" cy="1067972"/>
            <a:chOff x="0" y="0"/>
            <a:chExt cx="10686352" cy="1067968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10686415" cy="1067943"/>
            </a:xfrm>
            <a:custGeom>
              <a:avLst/>
              <a:gdLst/>
              <a:ahLst/>
              <a:cxnLst/>
              <a:rect r="r" b="b" t="t" l="l"/>
              <a:pathLst>
                <a:path h="1067943" w="10686415">
                  <a:moveTo>
                    <a:pt x="0" y="0"/>
                  </a:moveTo>
                  <a:lnTo>
                    <a:pt x="0" y="1067943"/>
                  </a:lnTo>
                  <a:lnTo>
                    <a:pt x="10686415" y="1067943"/>
                  </a:lnTo>
                  <a:lnTo>
                    <a:pt x="10686415" y="0"/>
                  </a:lnTo>
                  <a:close/>
                </a:path>
              </a:pathLst>
            </a:custGeom>
            <a:solidFill>
              <a:srgbClr val="FFE48C">
                <a:alpha val="9804"/>
              </a:srgbClr>
            </a:solidFill>
          </p:spPr>
        </p:sp>
      </p:grpSp>
      <p:grpSp>
        <p:nvGrpSpPr>
          <p:cNvPr name="Group 4" id="4"/>
          <p:cNvGrpSpPr>
            <a:grpSpLocks noChangeAspect="true"/>
          </p:cNvGrpSpPr>
          <p:nvPr/>
        </p:nvGrpSpPr>
        <p:grpSpPr>
          <a:xfrm rot="0">
            <a:off x="11192" y="6490287"/>
            <a:ext cx="936460" cy="1065895"/>
            <a:chOff x="0" y="0"/>
            <a:chExt cx="1248613" cy="1421194"/>
          </a:xfrm>
        </p:grpSpPr>
        <p:sp>
          <p:nvSpPr>
            <p:cNvPr name="Freeform 5" id="5"/>
            <p:cNvSpPr/>
            <p:nvPr/>
          </p:nvSpPr>
          <p:spPr>
            <a:xfrm flipH="false" flipV="false" rot="0">
              <a:off x="0" y="0"/>
              <a:ext cx="1248664" cy="1421257"/>
            </a:xfrm>
            <a:custGeom>
              <a:avLst/>
              <a:gdLst/>
              <a:ahLst/>
              <a:cxnLst/>
              <a:rect r="r" b="b" t="t" l="l"/>
              <a:pathLst>
                <a:path h="1421257" w="1248664">
                  <a:moveTo>
                    <a:pt x="0" y="0"/>
                  </a:moveTo>
                  <a:lnTo>
                    <a:pt x="0" y="1421257"/>
                  </a:lnTo>
                  <a:lnTo>
                    <a:pt x="1248664" y="1421257"/>
                  </a:lnTo>
                  <a:lnTo>
                    <a:pt x="1248664" y="374396"/>
                  </a:lnTo>
                  <a:lnTo>
                    <a:pt x="912114" y="374396"/>
                  </a:lnTo>
                  <a:lnTo>
                    <a:pt x="912114" y="0"/>
                  </a:lnTo>
                  <a:close/>
                </a:path>
              </a:pathLst>
            </a:custGeom>
            <a:blipFill>
              <a:blip r:embed="rId2">
                <a:alphaModFix amt="9999"/>
              </a:blip>
              <a:stretch>
                <a:fillRect l="-56" t="-369" r="-251" b="-138"/>
              </a:stretch>
            </a:blipFill>
          </p:spPr>
        </p:sp>
      </p:grpSp>
      <p:grpSp>
        <p:nvGrpSpPr>
          <p:cNvPr name="Group 6" id="6"/>
          <p:cNvGrpSpPr>
            <a:grpSpLocks noChangeAspect="true"/>
          </p:cNvGrpSpPr>
          <p:nvPr/>
        </p:nvGrpSpPr>
        <p:grpSpPr>
          <a:xfrm rot="0">
            <a:off x="5648" y="6370282"/>
            <a:ext cx="10686355" cy="129892"/>
            <a:chOff x="0" y="0"/>
            <a:chExt cx="10686352" cy="129896"/>
          </a:xfrm>
        </p:grpSpPr>
        <p:sp>
          <p:nvSpPr>
            <p:cNvPr name="Freeform 7" id="7"/>
            <p:cNvSpPr/>
            <p:nvPr/>
          </p:nvSpPr>
          <p:spPr>
            <a:xfrm flipH="false" flipV="false" rot="0">
              <a:off x="0" y="0"/>
              <a:ext cx="10686415" cy="129921"/>
            </a:xfrm>
            <a:custGeom>
              <a:avLst/>
              <a:gdLst/>
              <a:ahLst/>
              <a:cxnLst/>
              <a:rect r="r" b="b" t="t" l="l"/>
              <a:pathLst>
                <a:path h="129921" w="10686415">
                  <a:moveTo>
                    <a:pt x="0" y="0"/>
                  </a:moveTo>
                  <a:lnTo>
                    <a:pt x="0" y="129921"/>
                  </a:lnTo>
                  <a:lnTo>
                    <a:pt x="10686415" y="129921"/>
                  </a:lnTo>
                  <a:lnTo>
                    <a:pt x="10686415" y="0"/>
                  </a:lnTo>
                  <a:close/>
                </a:path>
              </a:pathLst>
            </a:custGeom>
            <a:solidFill>
              <a:srgbClr val="C3AE6A"/>
            </a:solidFill>
          </p:spPr>
        </p:sp>
      </p:grpSp>
      <p:sp>
        <p:nvSpPr>
          <p:cNvPr name="Freeform 8" id="8"/>
          <p:cNvSpPr/>
          <p:nvPr/>
        </p:nvSpPr>
        <p:spPr>
          <a:xfrm flipH="false" flipV="false" rot="0">
            <a:off x="1967474" y="280492"/>
            <a:ext cx="3209287" cy="6089799"/>
          </a:xfrm>
          <a:custGeom>
            <a:avLst/>
            <a:gdLst/>
            <a:ahLst/>
            <a:cxnLst/>
            <a:rect r="r" b="b" t="t" l="l"/>
            <a:pathLst>
              <a:path h="6089799" w="3209287">
                <a:moveTo>
                  <a:pt x="0" y="0"/>
                </a:moveTo>
                <a:lnTo>
                  <a:pt x="3209287" y="0"/>
                </a:lnTo>
                <a:lnTo>
                  <a:pt x="3209287" y="6089799"/>
                </a:lnTo>
                <a:lnTo>
                  <a:pt x="0" y="6089799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-91" t="0" r="-91" b="0"/>
            </a:stretch>
          </a:blipFill>
        </p:spPr>
      </p:sp>
      <p:sp>
        <p:nvSpPr>
          <p:cNvPr name="Freeform 9" id="9"/>
          <p:cNvSpPr/>
          <p:nvPr/>
        </p:nvSpPr>
        <p:spPr>
          <a:xfrm flipH="false" flipV="false" rot="0">
            <a:off x="5526357" y="280492"/>
            <a:ext cx="3209287" cy="6089799"/>
          </a:xfrm>
          <a:custGeom>
            <a:avLst/>
            <a:gdLst/>
            <a:ahLst/>
            <a:cxnLst/>
            <a:rect r="r" b="b" t="t" l="l"/>
            <a:pathLst>
              <a:path h="6089799" w="3209287">
                <a:moveTo>
                  <a:pt x="0" y="0"/>
                </a:moveTo>
                <a:lnTo>
                  <a:pt x="3209287" y="0"/>
                </a:lnTo>
                <a:lnTo>
                  <a:pt x="3209287" y="6089799"/>
                </a:lnTo>
                <a:lnTo>
                  <a:pt x="0" y="6089799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-166" t="-84" r="-144" b="-102"/>
            </a:stretch>
          </a:blipFill>
        </p:spPr>
      </p:sp>
      <p:sp>
        <p:nvSpPr>
          <p:cNvPr name="Freeform 10" id="10"/>
          <p:cNvSpPr/>
          <p:nvPr/>
        </p:nvSpPr>
        <p:spPr>
          <a:xfrm flipH="false" flipV="false" rot="0">
            <a:off x="3096549" y="6774123"/>
            <a:ext cx="4528795" cy="169669"/>
          </a:xfrm>
          <a:custGeom>
            <a:avLst/>
            <a:gdLst/>
            <a:ahLst/>
            <a:cxnLst/>
            <a:rect r="r" b="b" t="t" l="l"/>
            <a:pathLst>
              <a:path h="169669" w="4528795">
                <a:moveTo>
                  <a:pt x="0" y="0"/>
                </a:moveTo>
                <a:lnTo>
                  <a:pt x="4528795" y="0"/>
                </a:lnTo>
                <a:lnTo>
                  <a:pt x="4528795" y="169669"/>
                </a:lnTo>
                <a:lnTo>
                  <a:pt x="0" y="169669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11" id="11"/>
          <p:cNvGrpSpPr>
            <a:grpSpLocks noChangeAspect="true"/>
          </p:cNvGrpSpPr>
          <p:nvPr/>
        </p:nvGrpSpPr>
        <p:grpSpPr>
          <a:xfrm rot="0">
            <a:off x="4760852" y="7088896"/>
            <a:ext cx="1179700" cy="270824"/>
            <a:chOff x="0" y="0"/>
            <a:chExt cx="1179703" cy="270828"/>
          </a:xfrm>
        </p:grpSpPr>
        <p:sp>
          <p:nvSpPr>
            <p:cNvPr name="Freeform 12" id="12"/>
            <p:cNvSpPr/>
            <p:nvPr/>
          </p:nvSpPr>
          <p:spPr>
            <a:xfrm flipH="false" flipV="false" rot="0">
              <a:off x="63500" y="63500"/>
              <a:ext cx="58928" cy="141605"/>
            </a:xfrm>
            <a:custGeom>
              <a:avLst/>
              <a:gdLst/>
              <a:ahLst/>
              <a:cxnLst/>
              <a:rect r="r" b="b" t="t" l="l"/>
              <a:pathLst>
                <a:path h="141605" w="58928">
                  <a:moveTo>
                    <a:pt x="0" y="62103"/>
                  </a:moveTo>
                  <a:lnTo>
                    <a:pt x="0" y="48768"/>
                  </a:lnTo>
                  <a:lnTo>
                    <a:pt x="11303" y="48768"/>
                  </a:lnTo>
                  <a:lnTo>
                    <a:pt x="11303" y="29845"/>
                  </a:lnTo>
                  <a:cubicBezTo>
                    <a:pt x="11303" y="10160"/>
                    <a:pt x="20828" y="0"/>
                    <a:pt x="37338" y="0"/>
                  </a:cubicBezTo>
                  <a:cubicBezTo>
                    <a:pt x="46609" y="0"/>
                    <a:pt x="53721" y="2794"/>
                    <a:pt x="58928" y="6096"/>
                  </a:cubicBezTo>
                  <a:lnTo>
                    <a:pt x="55372" y="19177"/>
                  </a:lnTo>
                  <a:cubicBezTo>
                    <a:pt x="49530" y="16129"/>
                    <a:pt x="44323" y="14224"/>
                    <a:pt x="39243" y="14224"/>
                  </a:cubicBezTo>
                  <a:cubicBezTo>
                    <a:pt x="31623" y="14224"/>
                    <a:pt x="26670" y="19177"/>
                    <a:pt x="26670" y="31369"/>
                  </a:cubicBezTo>
                  <a:lnTo>
                    <a:pt x="26670" y="48768"/>
                  </a:lnTo>
                  <a:lnTo>
                    <a:pt x="52959" y="48768"/>
                  </a:lnTo>
                  <a:lnTo>
                    <a:pt x="52959" y="62103"/>
                  </a:lnTo>
                  <a:lnTo>
                    <a:pt x="26670" y="62103"/>
                  </a:lnTo>
                  <a:lnTo>
                    <a:pt x="26670" y="141605"/>
                  </a:lnTo>
                  <a:lnTo>
                    <a:pt x="11303" y="141605"/>
                  </a:lnTo>
                  <a:lnTo>
                    <a:pt x="11303" y="62103"/>
                  </a:lnTo>
                  <a:close/>
                </a:path>
              </a:pathLst>
            </a:custGeom>
            <a:solidFill>
              <a:srgbClr val="231F20"/>
            </a:solidFill>
          </p:spPr>
        </p:sp>
        <p:sp>
          <p:nvSpPr>
            <p:cNvPr name="Freeform 13" id="13"/>
            <p:cNvSpPr/>
            <p:nvPr/>
          </p:nvSpPr>
          <p:spPr>
            <a:xfrm flipH="false" flipV="false" rot="0">
              <a:off x="125984" y="78994"/>
              <a:ext cx="518414" cy="127254"/>
            </a:xfrm>
            <a:custGeom>
              <a:avLst/>
              <a:gdLst/>
              <a:ahLst/>
              <a:cxnLst/>
              <a:rect r="r" b="b" t="t" l="l"/>
              <a:pathLst>
                <a:path h="127254" w="518414">
                  <a:moveTo>
                    <a:pt x="471805" y="98425"/>
                  </a:moveTo>
                  <a:lnTo>
                    <a:pt x="471805" y="46609"/>
                  </a:lnTo>
                  <a:lnTo>
                    <a:pt x="459740" y="46609"/>
                  </a:lnTo>
                  <a:lnTo>
                    <a:pt x="459740" y="33274"/>
                  </a:lnTo>
                  <a:lnTo>
                    <a:pt x="471805" y="33274"/>
                  </a:lnTo>
                  <a:lnTo>
                    <a:pt x="471805" y="1651"/>
                  </a:lnTo>
                  <a:lnTo>
                    <a:pt x="487172" y="0"/>
                  </a:lnTo>
                  <a:lnTo>
                    <a:pt x="487172" y="33274"/>
                  </a:lnTo>
                  <a:lnTo>
                    <a:pt x="517906" y="33274"/>
                  </a:lnTo>
                  <a:lnTo>
                    <a:pt x="517906" y="46609"/>
                  </a:lnTo>
                  <a:lnTo>
                    <a:pt x="487299" y="46609"/>
                  </a:lnTo>
                  <a:lnTo>
                    <a:pt x="487299" y="96139"/>
                  </a:lnTo>
                  <a:cubicBezTo>
                    <a:pt x="487299" y="107442"/>
                    <a:pt x="489839" y="112776"/>
                    <a:pt x="498602" y="112776"/>
                  </a:cubicBezTo>
                  <a:cubicBezTo>
                    <a:pt x="504063" y="112776"/>
                    <a:pt x="509778" y="110490"/>
                    <a:pt x="514350" y="107950"/>
                  </a:cubicBezTo>
                  <a:lnTo>
                    <a:pt x="518414" y="121539"/>
                  </a:lnTo>
                  <a:cubicBezTo>
                    <a:pt x="513334" y="124587"/>
                    <a:pt x="506984" y="127254"/>
                    <a:pt x="495935" y="127254"/>
                  </a:cubicBezTo>
                  <a:cubicBezTo>
                    <a:pt x="479552" y="127254"/>
                    <a:pt x="471932" y="117094"/>
                    <a:pt x="471932" y="98552"/>
                  </a:cubicBezTo>
                  <a:moveTo>
                    <a:pt x="427228" y="80518"/>
                  </a:moveTo>
                  <a:cubicBezTo>
                    <a:pt x="427228" y="61468"/>
                    <a:pt x="414401" y="46355"/>
                    <a:pt x="396113" y="46355"/>
                  </a:cubicBezTo>
                  <a:cubicBezTo>
                    <a:pt x="378587" y="46355"/>
                    <a:pt x="364236" y="59944"/>
                    <a:pt x="364236" y="80518"/>
                  </a:cubicBezTo>
                  <a:cubicBezTo>
                    <a:pt x="364236" y="99187"/>
                    <a:pt x="377063" y="113284"/>
                    <a:pt x="396113" y="113284"/>
                  </a:cubicBezTo>
                  <a:cubicBezTo>
                    <a:pt x="413258" y="113284"/>
                    <a:pt x="427228" y="100203"/>
                    <a:pt x="427228" y="80518"/>
                  </a:cubicBezTo>
                  <a:moveTo>
                    <a:pt x="348742" y="80518"/>
                  </a:moveTo>
                  <a:cubicBezTo>
                    <a:pt x="348742" y="53086"/>
                    <a:pt x="367538" y="32258"/>
                    <a:pt x="393827" y="32258"/>
                  </a:cubicBezTo>
                  <a:cubicBezTo>
                    <a:pt x="407543" y="32258"/>
                    <a:pt x="419481" y="38735"/>
                    <a:pt x="426212" y="49911"/>
                  </a:cubicBezTo>
                  <a:lnTo>
                    <a:pt x="426593" y="49784"/>
                  </a:lnTo>
                  <a:lnTo>
                    <a:pt x="426593" y="33274"/>
                  </a:lnTo>
                  <a:lnTo>
                    <a:pt x="441960" y="33274"/>
                  </a:lnTo>
                  <a:lnTo>
                    <a:pt x="441960" y="125984"/>
                  </a:lnTo>
                  <a:lnTo>
                    <a:pt x="427101" y="125984"/>
                  </a:lnTo>
                  <a:lnTo>
                    <a:pt x="427101" y="109220"/>
                  </a:lnTo>
                  <a:lnTo>
                    <a:pt x="426847" y="109220"/>
                  </a:lnTo>
                  <a:cubicBezTo>
                    <a:pt x="420243" y="120269"/>
                    <a:pt x="408813" y="127127"/>
                    <a:pt x="393700" y="127127"/>
                  </a:cubicBezTo>
                  <a:cubicBezTo>
                    <a:pt x="368173" y="127127"/>
                    <a:pt x="348615" y="108458"/>
                    <a:pt x="348615" y="80264"/>
                  </a:cubicBezTo>
                  <a:moveTo>
                    <a:pt x="201549" y="33274"/>
                  </a:moveTo>
                  <a:lnTo>
                    <a:pt x="201549" y="50038"/>
                  </a:lnTo>
                  <a:lnTo>
                    <a:pt x="201803" y="50038"/>
                  </a:lnTo>
                  <a:cubicBezTo>
                    <a:pt x="208788" y="38735"/>
                    <a:pt x="220472" y="32131"/>
                    <a:pt x="232791" y="32131"/>
                  </a:cubicBezTo>
                  <a:cubicBezTo>
                    <a:pt x="246761" y="32131"/>
                    <a:pt x="256794" y="39243"/>
                    <a:pt x="261620" y="51943"/>
                  </a:cubicBezTo>
                  <a:lnTo>
                    <a:pt x="261747" y="51943"/>
                  </a:lnTo>
                  <a:cubicBezTo>
                    <a:pt x="268859" y="39370"/>
                    <a:pt x="281432" y="32131"/>
                    <a:pt x="295910" y="32131"/>
                  </a:cubicBezTo>
                  <a:cubicBezTo>
                    <a:pt x="316484" y="32131"/>
                    <a:pt x="327914" y="46228"/>
                    <a:pt x="327914" y="72644"/>
                  </a:cubicBezTo>
                  <a:lnTo>
                    <a:pt x="327914" y="125984"/>
                  </a:lnTo>
                  <a:lnTo>
                    <a:pt x="312420" y="125984"/>
                  </a:lnTo>
                  <a:lnTo>
                    <a:pt x="312420" y="76835"/>
                  </a:lnTo>
                  <a:cubicBezTo>
                    <a:pt x="312420" y="57023"/>
                    <a:pt x="305435" y="46101"/>
                    <a:pt x="291211" y="46101"/>
                  </a:cubicBezTo>
                  <a:cubicBezTo>
                    <a:pt x="276733" y="46101"/>
                    <a:pt x="265176" y="59055"/>
                    <a:pt x="265176" y="79883"/>
                  </a:cubicBezTo>
                  <a:lnTo>
                    <a:pt x="265176" y="125984"/>
                  </a:lnTo>
                  <a:lnTo>
                    <a:pt x="249682" y="125984"/>
                  </a:lnTo>
                  <a:lnTo>
                    <a:pt x="249682" y="76835"/>
                  </a:lnTo>
                  <a:cubicBezTo>
                    <a:pt x="249682" y="57023"/>
                    <a:pt x="242062" y="46101"/>
                    <a:pt x="228092" y="46101"/>
                  </a:cubicBezTo>
                  <a:cubicBezTo>
                    <a:pt x="212852" y="46101"/>
                    <a:pt x="201422" y="59055"/>
                    <a:pt x="201422" y="79883"/>
                  </a:cubicBezTo>
                  <a:lnTo>
                    <a:pt x="201422" y="125984"/>
                  </a:lnTo>
                  <a:lnTo>
                    <a:pt x="186055" y="125984"/>
                  </a:lnTo>
                  <a:lnTo>
                    <a:pt x="186055" y="33274"/>
                  </a:lnTo>
                  <a:close/>
                  <a:moveTo>
                    <a:pt x="134366" y="33274"/>
                  </a:moveTo>
                  <a:lnTo>
                    <a:pt x="134366" y="50165"/>
                  </a:lnTo>
                  <a:lnTo>
                    <a:pt x="134747" y="50165"/>
                  </a:lnTo>
                  <a:cubicBezTo>
                    <a:pt x="141351" y="38862"/>
                    <a:pt x="152019" y="32131"/>
                    <a:pt x="164846" y="32131"/>
                  </a:cubicBezTo>
                  <a:cubicBezTo>
                    <a:pt x="166116" y="32131"/>
                    <a:pt x="167259" y="32131"/>
                    <a:pt x="168656" y="32258"/>
                  </a:cubicBezTo>
                  <a:lnTo>
                    <a:pt x="168656" y="49403"/>
                  </a:lnTo>
                  <a:cubicBezTo>
                    <a:pt x="166370" y="49149"/>
                    <a:pt x="164084" y="49022"/>
                    <a:pt x="162560" y="49022"/>
                  </a:cubicBezTo>
                  <a:cubicBezTo>
                    <a:pt x="144907" y="49022"/>
                    <a:pt x="134366" y="62611"/>
                    <a:pt x="134366" y="81153"/>
                  </a:cubicBezTo>
                  <a:lnTo>
                    <a:pt x="134366" y="125857"/>
                  </a:lnTo>
                  <a:lnTo>
                    <a:pt x="118872" y="125857"/>
                  </a:lnTo>
                  <a:lnTo>
                    <a:pt x="118872" y="33274"/>
                  </a:lnTo>
                  <a:close/>
                  <a:moveTo>
                    <a:pt x="80010" y="79756"/>
                  </a:moveTo>
                  <a:cubicBezTo>
                    <a:pt x="80010" y="59944"/>
                    <a:pt x="65913" y="46228"/>
                    <a:pt x="48006" y="46228"/>
                  </a:cubicBezTo>
                  <a:cubicBezTo>
                    <a:pt x="28575" y="46228"/>
                    <a:pt x="15748" y="61341"/>
                    <a:pt x="15748" y="79756"/>
                  </a:cubicBezTo>
                  <a:cubicBezTo>
                    <a:pt x="15748" y="98171"/>
                    <a:pt x="28702" y="113030"/>
                    <a:pt x="48006" y="113030"/>
                  </a:cubicBezTo>
                  <a:cubicBezTo>
                    <a:pt x="65659" y="113030"/>
                    <a:pt x="80010" y="99441"/>
                    <a:pt x="80010" y="79756"/>
                  </a:cubicBezTo>
                  <a:moveTo>
                    <a:pt x="0" y="79756"/>
                  </a:moveTo>
                  <a:cubicBezTo>
                    <a:pt x="0" y="53086"/>
                    <a:pt x="19304" y="32131"/>
                    <a:pt x="48006" y="32131"/>
                  </a:cubicBezTo>
                  <a:cubicBezTo>
                    <a:pt x="75438" y="32131"/>
                    <a:pt x="95758" y="51562"/>
                    <a:pt x="95758" y="79756"/>
                  </a:cubicBezTo>
                  <a:cubicBezTo>
                    <a:pt x="95758" y="107950"/>
                    <a:pt x="75438" y="127127"/>
                    <a:pt x="48006" y="127127"/>
                  </a:cubicBezTo>
                  <a:cubicBezTo>
                    <a:pt x="19304" y="127127"/>
                    <a:pt x="0" y="106299"/>
                    <a:pt x="0" y="79756"/>
                  </a:cubicBezTo>
                </a:path>
              </a:pathLst>
            </a:custGeom>
            <a:solidFill>
              <a:srgbClr val="231F20"/>
            </a:solidFill>
          </p:spPr>
        </p:sp>
        <p:sp>
          <p:nvSpPr>
            <p:cNvPr name="Freeform 14" id="14"/>
            <p:cNvSpPr/>
            <p:nvPr/>
          </p:nvSpPr>
          <p:spPr>
            <a:xfrm flipH="false" flipV="false" rot="0">
              <a:off x="654177" y="111125"/>
              <a:ext cx="95758" cy="95123"/>
            </a:xfrm>
            <a:custGeom>
              <a:avLst/>
              <a:gdLst/>
              <a:ahLst/>
              <a:cxnLst/>
              <a:rect r="r" b="b" t="t" l="l"/>
              <a:pathLst>
                <a:path h="95123" w="95758">
                  <a:moveTo>
                    <a:pt x="80010" y="47625"/>
                  </a:moveTo>
                  <a:cubicBezTo>
                    <a:pt x="80010" y="27813"/>
                    <a:pt x="65913" y="14097"/>
                    <a:pt x="48006" y="14097"/>
                  </a:cubicBezTo>
                  <a:cubicBezTo>
                    <a:pt x="28575" y="14097"/>
                    <a:pt x="15748" y="29083"/>
                    <a:pt x="15748" y="47625"/>
                  </a:cubicBezTo>
                  <a:cubicBezTo>
                    <a:pt x="15748" y="66167"/>
                    <a:pt x="28702" y="80899"/>
                    <a:pt x="48006" y="80899"/>
                  </a:cubicBezTo>
                  <a:cubicBezTo>
                    <a:pt x="65659" y="80899"/>
                    <a:pt x="80010" y="67310"/>
                    <a:pt x="80010" y="47625"/>
                  </a:cubicBezTo>
                  <a:moveTo>
                    <a:pt x="0" y="47625"/>
                  </a:moveTo>
                  <a:cubicBezTo>
                    <a:pt x="0" y="20955"/>
                    <a:pt x="19177" y="0"/>
                    <a:pt x="48006" y="0"/>
                  </a:cubicBezTo>
                  <a:cubicBezTo>
                    <a:pt x="75438" y="0"/>
                    <a:pt x="95758" y="19431"/>
                    <a:pt x="95758" y="47625"/>
                  </a:cubicBezTo>
                  <a:cubicBezTo>
                    <a:pt x="95758" y="75819"/>
                    <a:pt x="75438" y="95123"/>
                    <a:pt x="48006" y="95123"/>
                  </a:cubicBezTo>
                  <a:cubicBezTo>
                    <a:pt x="19177" y="95123"/>
                    <a:pt x="0" y="74295"/>
                    <a:pt x="0" y="47625"/>
                  </a:cubicBezTo>
                </a:path>
              </a:pathLst>
            </a:custGeom>
            <a:solidFill>
              <a:srgbClr val="231F20"/>
            </a:solidFill>
          </p:spPr>
        </p:sp>
        <p:sp>
          <p:nvSpPr>
            <p:cNvPr name="Freeform 15" id="15"/>
            <p:cNvSpPr/>
            <p:nvPr/>
          </p:nvSpPr>
          <p:spPr>
            <a:xfrm flipH="false" flipV="false" rot="0">
              <a:off x="766064" y="74168"/>
              <a:ext cx="171831" cy="133223"/>
            </a:xfrm>
            <a:custGeom>
              <a:avLst/>
              <a:gdLst/>
              <a:ahLst/>
              <a:cxnLst/>
              <a:rect r="r" b="b" t="t" l="l"/>
              <a:pathLst>
                <a:path h="133223" w="171831">
                  <a:moveTo>
                    <a:pt x="171831" y="11303"/>
                  </a:moveTo>
                  <a:lnTo>
                    <a:pt x="120015" y="133223"/>
                  </a:lnTo>
                  <a:lnTo>
                    <a:pt x="104013" y="129921"/>
                  </a:lnTo>
                  <a:lnTo>
                    <a:pt x="153924" y="14732"/>
                  </a:lnTo>
                  <a:lnTo>
                    <a:pt x="90678" y="14732"/>
                  </a:lnTo>
                  <a:lnTo>
                    <a:pt x="90678" y="0"/>
                  </a:lnTo>
                  <a:lnTo>
                    <a:pt x="171831" y="0"/>
                  </a:lnTo>
                  <a:close/>
                  <a:moveTo>
                    <a:pt x="0" y="121031"/>
                  </a:moveTo>
                  <a:cubicBezTo>
                    <a:pt x="0" y="114681"/>
                    <a:pt x="5080" y="109728"/>
                    <a:pt x="11430" y="109728"/>
                  </a:cubicBezTo>
                  <a:cubicBezTo>
                    <a:pt x="17780" y="109728"/>
                    <a:pt x="22733" y="114681"/>
                    <a:pt x="22733" y="121031"/>
                  </a:cubicBezTo>
                  <a:cubicBezTo>
                    <a:pt x="22733" y="127381"/>
                    <a:pt x="17780" y="132207"/>
                    <a:pt x="11430" y="132207"/>
                  </a:cubicBezTo>
                  <a:cubicBezTo>
                    <a:pt x="5080" y="132207"/>
                    <a:pt x="0" y="127254"/>
                    <a:pt x="0" y="121031"/>
                  </a:cubicBezTo>
                  <a:moveTo>
                    <a:pt x="0" y="48260"/>
                  </a:moveTo>
                  <a:cubicBezTo>
                    <a:pt x="0" y="41910"/>
                    <a:pt x="5080" y="36957"/>
                    <a:pt x="11430" y="36957"/>
                  </a:cubicBezTo>
                  <a:cubicBezTo>
                    <a:pt x="17780" y="36957"/>
                    <a:pt x="22733" y="41910"/>
                    <a:pt x="22733" y="48260"/>
                  </a:cubicBezTo>
                  <a:cubicBezTo>
                    <a:pt x="22733" y="54610"/>
                    <a:pt x="17780" y="59563"/>
                    <a:pt x="11430" y="59563"/>
                  </a:cubicBezTo>
                  <a:cubicBezTo>
                    <a:pt x="5080" y="59563"/>
                    <a:pt x="0" y="54610"/>
                    <a:pt x="0" y="48260"/>
                  </a:cubicBezTo>
                </a:path>
              </a:pathLst>
            </a:custGeom>
            <a:solidFill>
              <a:srgbClr val="231F20"/>
            </a:solidFill>
          </p:spPr>
        </p:sp>
        <p:sp>
          <p:nvSpPr>
            <p:cNvPr name="Freeform 16" id="16"/>
            <p:cNvSpPr/>
            <p:nvPr/>
          </p:nvSpPr>
          <p:spPr>
            <a:xfrm flipH="false" flipV="false" rot="0">
              <a:off x="950722" y="69850"/>
              <a:ext cx="165481" cy="136398"/>
            </a:xfrm>
            <a:custGeom>
              <a:avLst/>
              <a:gdLst/>
              <a:ahLst/>
              <a:cxnLst/>
              <a:rect r="r" b="b" t="t" l="l"/>
              <a:pathLst>
                <a:path h="136398" w="165481">
                  <a:moveTo>
                    <a:pt x="165481" y="0"/>
                  </a:moveTo>
                  <a:lnTo>
                    <a:pt x="155194" y="45847"/>
                  </a:lnTo>
                  <a:lnTo>
                    <a:pt x="142621" y="45847"/>
                  </a:lnTo>
                  <a:lnTo>
                    <a:pt x="148844" y="0"/>
                  </a:lnTo>
                  <a:close/>
                  <a:moveTo>
                    <a:pt x="128143" y="0"/>
                  </a:moveTo>
                  <a:lnTo>
                    <a:pt x="117856" y="45847"/>
                  </a:lnTo>
                  <a:lnTo>
                    <a:pt x="105283" y="45847"/>
                  </a:lnTo>
                  <a:lnTo>
                    <a:pt x="111506" y="0"/>
                  </a:lnTo>
                  <a:close/>
                  <a:moveTo>
                    <a:pt x="89027" y="93980"/>
                  </a:moveTo>
                  <a:cubicBezTo>
                    <a:pt x="89027" y="119380"/>
                    <a:pt x="69977" y="136398"/>
                    <a:pt x="43561" y="136398"/>
                  </a:cubicBezTo>
                  <a:cubicBezTo>
                    <a:pt x="25527" y="136398"/>
                    <a:pt x="9144" y="128397"/>
                    <a:pt x="0" y="114681"/>
                  </a:cubicBezTo>
                  <a:lnTo>
                    <a:pt x="12065" y="105664"/>
                  </a:lnTo>
                  <a:cubicBezTo>
                    <a:pt x="17907" y="115189"/>
                    <a:pt x="28956" y="121539"/>
                    <a:pt x="42418" y="121539"/>
                  </a:cubicBezTo>
                  <a:cubicBezTo>
                    <a:pt x="60706" y="121539"/>
                    <a:pt x="72898" y="109982"/>
                    <a:pt x="72898" y="93726"/>
                  </a:cubicBezTo>
                  <a:cubicBezTo>
                    <a:pt x="72898" y="76073"/>
                    <a:pt x="58674" y="66167"/>
                    <a:pt x="42545" y="66167"/>
                  </a:cubicBezTo>
                  <a:cubicBezTo>
                    <a:pt x="34036" y="66167"/>
                    <a:pt x="26162" y="68326"/>
                    <a:pt x="19431" y="73406"/>
                  </a:cubicBezTo>
                  <a:lnTo>
                    <a:pt x="10160" y="70612"/>
                  </a:lnTo>
                  <a:lnTo>
                    <a:pt x="13970" y="4445"/>
                  </a:lnTo>
                  <a:lnTo>
                    <a:pt x="83185" y="4445"/>
                  </a:lnTo>
                  <a:lnTo>
                    <a:pt x="83185" y="19177"/>
                  </a:lnTo>
                  <a:lnTo>
                    <a:pt x="28829" y="19177"/>
                  </a:lnTo>
                  <a:lnTo>
                    <a:pt x="26670" y="56007"/>
                  </a:lnTo>
                  <a:cubicBezTo>
                    <a:pt x="33528" y="53594"/>
                    <a:pt x="41275" y="52197"/>
                    <a:pt x="46736" y="52197"/>
                  </a:cubicBezTo>
                  <a:cubicBezTo>
                    <a:pt x="69977" y="52197"/>
                    <a:pt x="89027" y="67564"/>
                    <a:pt x="89027" y="93853"/>
                  </a:cubicBezTo>
                </a:path>
              </a:pathLst>
            </a:custGeom>
            <a:solidFill>
              <a:srgbClr val="231F20"/>
            </a:solidFill>
          </p:spPr>
        </p:sp>
      </p:grpSp>
      <p:sp>
        <p:nvSpPr>
          <p:cNvPr name="Freeform 17" id="17"/>
          <p:cNvSpPr/>
          <p:nvPr/>
        </p:nvSpPr>
        <p:spPr>
          <a:xfrm flipH="false" flipV="false" rot="0">
            <a:off x="393697" y="4216403"/>
            <a:ext cx="1041397" cy="1016003"/>
          </a:xfrm>
          <a:custGeom>
            <a:avLst/>
            <a:gdLst/>
            <a:ahLst/>
            <a:cxnLst/>
            <a:rect r="r" b="b" t="t" l="l"/>
            <a:pathLst>
              <a:path h="1016003" w="1041397">
                <a:moveTo>
                  <a:pt x="0" y="0"/>
                </a:moveTo>
                <a:lnTo>
                  <a:pt x="1041397" y="0"/>
                </a:lnTo>
                <a:lnTo>
                  <a:pt x="1041397" y="1016003"/>
                </a:lnTo>
                <a:lnTo>
                  <a:pt x="0" y="1016003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 l="0" t="0" r="0" b="0"/>
            </a:stretch>
          </a:blipFill>
        </p:spPr>
      </p:sp>
      <p:sp>
        <p:nvSpPr>
          <p:cNvPr name="Freeform 18" id="18"/>
          <p:cNvSpPr/>
          <p:nvPr/>
        </p:nvSpPr>
        <p:spPr>
          <a:xfrm flipH="false" flipV="false" rot="0">
            <a:off x="444503" y="4241797"/>
            <a:ext cx="939803" cy="1841497"/>
          </a:xfrm>
          <a:custGeom>
            <a:avLst/>
            <a:gdLst/>
            <a:ahLst/>
            <a:cxnLst/>
            <a:rect r="r" b="b" t="t" l="l"/>
            <a:pathLst>
              <a:path h="1841497" w="939803">
                <a:moveTo>
                  <a:pt x="0" y="0"/>
                </a:moveTo>
                <a:lnTo>
                  <a:pt x="939803" y="0"/>
                </a:lnTo>
                <a:lnTo>
                  <a:pt x="939803" y="1841497"/>
                </a:lnTo>
                <a:lnTo>
                  <a:pt x="0" y="1841497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1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351387" y="6403419"/>
            <a:ext cx="3537461" cy="159144"/>
          </a:xfrm>
          <a:custGeom>
            <a:avLst/>
            <a:gdLst/>
            <a:ahLst/>
            <a:cxnLst/>
            <a:rect r="r" b="b" t="t" l="l"/>
            <a:pathLst>
              <a:path h="159144" w="3537461">
                <a:moveTo>
                  <a:pt x="0" y="0"/>
                </a:moveTo>
                <a:lnTo>
                  <a:pt x="3537461" y="0"/>
                </a:lnTo>
                <a:lnTo>
                  <a:pt x="3537461" y="159144"/>
                </a:lnTo>
                <a:lnTo>
                  <a:pt x="0" y="159144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-23" r="-28" b="-5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3913270" y="1934404"/>
            <a:ext cx="2902982" cy="444056"/>
          </a:xfrm>
          <a:custGeom>
            <a:avLst/>
            <a:gdLst/>
            <a:ahLst/>
            <a:cxnLst/>
            <a:rect r="r" b="b" t="t" l="l"/>
            <a:pathLst>
              <a:path h="444056" w="2902982">
                <a:moveTo>
                  <a:pt x="0" y="0"/>
                </a:moveTo>
                <a:lnTo>
                  <a:pt x="2902982" y="0"/>
                </a:lnTo>
                <a:lnTo>
                  <a:pt x="2902982" y="444055"/>
                </a:lnTo>
                <a:lnTo>
                  <a:pt x="0" y="444055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0">
            <a:off x="1966998" y="5478113"/>
            <a:ext cx="6905339" cy="366808"/>
          </a:xfrm>
          <a:custGeom>
            <a:avLst/>
            <a:gdLst/>
            <a:ahLst/>
            <a:cxnLst/>
            <a:rect r="r" b="b" t="t" l="l"/>
            <a:pathLst>
              <a:path h="366808" w="6905339">
                <a:moveTo>
                  <a:pt x="0" y="0"/>
                </a:moveTo>
                <a:lnTo>
                  <a:pt x="6905339" y="0"/>
                </a:lnTo>
                <a:lnTo>
                  <a:pt x="6905339" y="366808"/>
                </a:lnTo>
                <a:lnTo>
                  <a:pt x="0" y="366808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5" id="5"/>
          <p:cNvSpPr/>
          <p:nvPr/>
        </p:nvSpPr>
        <p:spPr>
          <a:xfrm flipH="false" flipV="false" rot="0">
            <a:off x="1656140" y="2428551"/>
            <a:ext cx="7379322" cy="2462174"/>
          </a:xfrm>
          <a:custGeom>
            <a:avLst/>
            <a:gdLst/>
            <a:ahLst/>
            <a:cxnLst/>
            <a:rect r="r" b="b" t="t" l="l"/>
            <a:pathLst>
              <a:path h="2462174" w="7379322">
                <a:moveTo>
                  <a:pt x="0" y="0"/>
                </a:moveTo>
                <a:lnTo>
                  <a:pt x="7379323" y="0"/>
                </a:lnTo>
                <a:lnTo>
                  <a:pt x="7379323" y="2462175"/>
                </a:lnTo>
                <a:lnTo>
                  <a:pt x="0" y="2462175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1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>
            <a:grpSpLocks noChangeAspect="true"/>
          </p:cNvGrpSpPr>
          <p:nvPr/>
        </p:nvGrpSpPr>
        <p:grpSpPr>
          <a:xfrm rot="0">
            <a:off x="5648" y="6490287"/>
            <a:ext cx="10686355" cy="1067972"/>
            <a:chOff x="0" y="0"/>
            <a:chExt cx="10686352" cy="1067968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10686415" cy="1067943"/>
            </a:xfrm>
            <a:custGeom>
              <a:avLst/>
              <a:gdLst/>
              <a:ahLst/>
              <a:cxnLst/>
              <a:rect r="r" b="b" t="t" l="l"/>
              <a:pathLst>
                <a:path h="1067943" w="10686415">
                  <a:moveTo>
                    <a:pt x="0" y="0"/>
                  </a:moveTo>
                  <a:lnTo>
                    <a:pt x="0" y="1067943"/>
                  </a:lnTo>
                  <a:lnTo>
                    <a:pt x="10686415" y="1067943"/>
                  </a:lnTo>
                  <a:lnTo>
                    <a:pt x="10686415" y="0"/>
                  </a:lnTo>
                  <a:close/>
                </a:path>
              </a:pathLst>
            </a:custGeom>
            <a:solidFill>
              <a:srgbClr val="FFE48C">
                <a:alpha val="9804"/>
              </a:srgbClr>
            </a:solidFill>
          </p:spPr>
        </p:sp>
      </p:grpSp>
      <p:grpSp>
        <p:nvGrpSpPr>
          <p:cNvPr name="Group 4" id="4"/>
          <p:cNvGrpSpPr>
            <a:grpSpLocks noChangeAspect="true"/>
          </p:cNvGrpSpPr>
          <p:nvPr/>
        </p:nvGrpSpPr>
        <p:grpSpPr>
          <a:xfrm rot="0">
            <a:off x="11192" y="6490287"/>
            <a:ext cx="936460" cy="1065895"/>
            <a:chOff x="0" y="0"/>
            <a:chExt cx="1248613" cy="1421194"/>
          </a:xfrm>
        </p:grpSpPr>
        <p:sp>
          <p:nvSpPr>
            <p:cNvPr name="Freeform 5" id="5"/>
            <p:cNvSpPr/>
            <p:nvPr/>
          </p:nvSpPr>
          <p:spPr>
            <a:xfrm flipH="false" flipV="false" rot="0">
              <a:off x="0" y="0"/>
              <a:ext cx="1248664" cy="1421257"/>
            </a:xfrm>
            <a:custGeom>
              <a:avLst/>
              <a:gdLst/>
              <a:ahLst/>
              <a:cxnLst/>
              <a:rect r="r" b="b" t="t" l="l"/>
              <a:pathLst>
                <a:path h="1421257" w="1248664">
                  <a:moveTo>
                    <a:pt x="0" y="0"/>
                  </a:moveTo>
                  <a:lnTo>
                    <a:pt x="0" y="1421257"/>
                  </a:lnTo>
                  <a:lnTo>
                    <a:pt x="1248664" y="1421257"/>
                  </a:lnTo>
                  <a:lnTo>
                    <a:pt x="1248664" y="374396"/>
                  </a:lnTo>
                  <a:lnTo>
                    <a:pt x="912114" y="374396"/>
                  </a:lnTo>
                  <a:lnTo>
                    <a:pt x="912114" y="0"/>
                  </a:lnTo>
                  <a:close/>
                </a:path>
              </a:pathLst>
            </a:custGeom>
            <a:blipFill>
              <a:blip r:embed="rId2">
                <a:alphaModFix amt="9999"/>
              </a:blip>
              <a:stretch>
                <a:fillRect l="-56" t="-369" r="-251" b="-138"/>
              </a:stretch>
            </a:blipFill>
          </p:spPr>
        </p:sp>
      </p:grpSp>
      <p:grpSp>
        <p:nvGrpSpPr>
          <p:cNvPr name="Group 6" id="6"/>
          <p:cNvGrpSpPr>
            <a:grpSpLocks noChangeAspect="true"/>
          </p:cNvGrpSpPr>
          <p:nvPr/>
        </p:nvGrpSpPr>
        <p:grpSpPr>
          <a:xfrm rot="0">
            <a:off x="1574673" y="3814848"/>
            <a:ext cx="39243" cy="38862"/>
            <a:chOff x="0" y="0"/>
            <a:chExt cx="39243" cy="38862"/>
          </a:xfrm>
        </p:grpSpPr>
        <p:sp>
          <p:nvSpPr>
            <p:cNvPr name="Freeform 7" id="7"/>
            <p:cNvSpPr/>
            <p:nvPr/>
          </p:nvSpPr>
          <p:spPr>
            <a:xfrm flipH="false" flipV="false" rot="0">
              <a:off x="0" y="0"/>
              <a:ext cx="39243" cy="38862"/>
            </a:xfrm>
            <a:custGeom>
              <a:avLst/>
              <a:gdLst/>
              <a:ahLst/>
              <a:cxnLst/>
              <a:rect r="r" b="b" t="t" l="l"/>
              <a:pathLst>
                <a:path h="38862" w="39243">
                  <a:moveTo>
                    <a:pt x="0" y="19431"/>
                  </a:moveTo>
                  <a:cubicBezTo>
                    <a:pt x="0" y="8509"/>
                    <a:pt x="8763" y="0"/>
                    <a:pt x="19431" y="0"/>
                  </a:cubicBezTo>
                  <a:cubicBezTo>
                    <a:pt x="30353" y="0"/>
                    <a:pt x="39243" y="8509"/>
                    <a:pt x="39243" y="19431"/>
                  </a:cubicBezTo>
                  <a:cubicBezTo>
                    <a:pt x="39243" y="30353"/>
                    <a:pt x="30353" y="38862"/>
                    <a:pt x="19431" y="38862"/>
                  </a:cubicBezTo>
                  <a:cubicBezTo>
                    <a:pt x="8763" y="38862"/>
                    <a:pt x="0" y="30353"/>
                    <a:pt x="0" y="19431"/>
                  </a:cubicBezTo>
                </a:path>
              </a:pathLst>
            </a:custGeom>
            <a:solidFill>
              <a:srgbClr val="231F20"/>
            </a:solidFill>
          </p:spPr>
        </p:sp>
      </p:grpSp>
      <p:grpSp>
        <p:nvGrpSpPr>
          <p:cNvPr name="Group 8" id="8"/>
          <p:cNvGrpSpPr>
            <a:grpSpLocks noChangeAspect="true"/>
          </p:cNvGrpSpPr>
          <p:nvPr/>
        </p:nvGrpSpPr>
        <p:grpSpPr>
          <a:xfrm rot="0">
            <a:off x="1574711" y="3564531"/>
            <a:ext cx="39243" cy="38862"/>
            <a:chOff x="0" y="0"/>
            <a:chExt cx="39243" cy="38862"/>
          </a:xfrm>
        </p:grpSpPr>
        <p:sp>
          <p:nvSpPr>
            <p:cNvPr name="Freeform 9" id="9"/>
            <p:cNvSpPr/>
            <p:nvPr/>
          </p:nvSpPr>
          <p:spPr>
            <a:xfrm flipH="false" flipV="false" rot="0">
              <a:off x="0" y="0"/>
              <a:ext cx="39243" cy="38862"/>
            </a:xfrm>
            <a:custGeom>
              <a:avLst/>
              <a:gdLst/>
              <a:ahLst/>
              <a:cxnLst/>
              <a:rect r="r" b="b" t="t" l="l"/>
              <a:pathLst>
                <a:path h="38862" w="39243">
                  <a:moveTo>
                    <a:pt x="0" y="19431"/>
                  </a:moveTo>
                  <a:cubicBezTo>
                    <a:pt x="0" y="8509"/>
                    <a:pt x="8763" y="0"/>
                    <a:pt x="19431" y="0"/>
                  </a:cubicBezTo>
                  <a:cubicBezTo>
                    <a:pt x="30353" y="0"/>
                    <a:pt x="39243" y="8509"/>
                    <a:pt x="39243" y="19431"/>
                  </a:cubicBezTo>
                  <a:cubicBezTo>
                    <a:pt x="39243" y="30353"/>
                    <a:pt x="30353" y="38862"/>
                    <a:pt x="19431" y="38862"/>
                  </a:cubicBezTo>
                  <a:cubicBezTo>
                    <a:pt x="8763" y="38862"/>
                    <a:pt x="0" y="30353"/>
                    <a:pt x="0" y="19431"/>
                  </a:cubicBezTo>
                </a:path>
              </a:pathLst>
            </a:custGeom>
            <a:solidFill>
              <a:srgbClr val="231F20"/>
            </a:solidFill>
          </p:spPr>
        </p:sp>
      </p:grpSp>
      <p:grpSp>
        <p:nvGrpSpPr>
          <p:cNvPr name="Group 10" id="10"/>
          <p:cNvGrpSpPr>
            <a:grpSpLocks noChangeAspect="true"/>
          </p:cNvGrpSpPr>
          <p:nvPr/>
        </p:nvGrpSpPr>
        <p:grpSpPr>
          <a:xfrm rot="0">
            <a:off x="1574759" y="3314214"/>
            <a:ext cx="39243" cy="38862"/>
            <a:chOff x="0" y="0"/>
            <a:chExt cx="39243" cy="38862"/>
          </a:xfrm>
        </p:grpSpPr>
        <p:sp>
          <p:nvSpPr>
            <p:cNvPr name="Freeform 11" id="11"/>
            <p:cNvSpPr/>
            <p:nvPr/>
          </p:nvSpPr>
          <p:spPr>
            <a:xfrm flipH="false" flipV="false" rot="0">
              <a:off x="0" y="0"/>
              <a:ext cx="39243" cy="38862"/>
            </a:xfrm>
            <a:custGeom>
              <a:avLst/>
              <a:gdLst/>
              <a:ahLst/>
              <a:cxnLst/>
              <a:rect r="r" b="b" t="t" l="l"/>
              <a:pathLst>
                <a:path h="38862" w="39243">
                  <a:moveTo>
                    <a:pt x="0" y="19431"/>
                  </a:moveTo>
                  <a:cubicBezTo>
                    <a:pt x="0" y="8509"/>
                    <a:pt x="8763" y="0"/>
                    <a:pt x="19431" y="0"/>
                  </a:cubicBezTo>
                  <a:cubicBezTo>
                    <a:pt x="30353" y="0"/>
                    <a:pt x="39243" y="8509"/>
                    <a:pt x="39243" y="19431"/>
                  </a:cubicBezTo>
                  <a:cubicBezTo>
                    <a:pt x="39243" y="30353"/>
                    <a:pt x="30353" y="38862"/>
                    <a:pt x="19431" y="38862"/>
                  </a:cubicBezTo>
                  <a:cubicBezTo>
                    <a:pt x="8763" y="38862"/>
                    <a:pt x="0" y="30353"/>
                    <a:pt x="0" y="19431"/>
                  </a:cubicBezTo>
                </a:path>
              </a:pathLst>
            </a:custGeom>
            <a:solidFill>
              <a:srgbClr val="231F20"/>
            </a:solidFill>
          </p:spPr>
        </p:sp>
      </p:grpSp>
      <p:grpSp>
        <p:nvGrpSpPr>
          <p:cNvPr name="Group 12" id="12"/>
          <p:cNvGrpSpPr>
            <a:grpSpLocks noChangeAspect="true"/>
          </p:cNvGrpSpPr>
          <p:nvPr/>
        </p:nvGrpSpPr>
        <p:grpSpPr>
          <a:xfrm rot="0">
            <a:off x="1574806" y="3063897"/>
            <a:ext cx="39243" cy="38862"/>
            <a:chOff x="0" y="0"/>
            <a:chExt cx="39243" cy="38862"/>
          </a:xfrm>
        </p:grpSpPr>
        <p:sp>
          <p:nvSpPr>
            <p:cNvPr name="Freeform 13" id="13"/>
            <p:cNvSpPr/>
            <p:nvPr/>
          </p:nvSpPr>
          <p:spPr>
            <a:xfrm flipH="false" flipV="false" rot="0">
              <a:off x="0" y="0"/>
              <a:ext cx="39243" cy="38862"/>
            </a:xfrm>
            <a:custGeom>
              <a:avLst/>
              <a:gdLst/>
              <a:ahLst/>
              <a:cxnLst/>
              <a:rect r="r" b="b" t="t" l="l"/>
              <a:pathLst>
                <a:path h="38862" w="39243">
                  <a:moveTo>
                    <a:pt x="0" y="19431"/>
                  </a:moveTo>
                  <a:cubicBezTo>
                    <a:pt x="0" y="8509"/>
                    <a:pt x="8763" y="0"/>
                    <a:pt x="19431" y="0"/>
                  </a:cubicBezTo>
                  <a:cubicBezTo>
                    <a:pt x="30353" y="0"/>
                    <a:pt x="39243" y="8509"/>
                    <a:pt x="39243" y="19431"/>
                  </a:cubicBezTo>
                  <a:cubicBezTo>
                    <a:pt x="39243" y="30353"/>
                    <a:pt x="30353" y="38862"/>
                    <a:pt x="19431" y="38862"/>
                  </a:cubicBezTo>
                  <a:cubicBezTo>
                    <a:pt x="8763" y="38862"/>
                    <a:pt x="0" y="30353"/>
                    <a:pt x="0" y="19431"/>
                  </a:cubicBezTo>
                </a:path>
              </a:pathLst>
            </a:custGeom>
            <a:solidFill>
              <a:srgbClr val="231F20"/>
            </a:solidFill>
          </p:spPr>
        </p:sp>
      </p:grpSp>
      <p:grpSp>
        <p:nvGrpSpPr>
          <p:cNvPr name="Group 14" id="14"/>
          <p:cNvGrpSpPr>
            <a:grpSpLocks noChangeAspect="true"/>
          </p:cNvGrpSpPr>
          <p:nvPr/>
        </p:nvGrpSpPr>
        <p:grpSpPr>
          <a:xfrm rot="0">
            <a:off x="4690701" y="6854533"/>
            <a:ext cx="1321660" cy="339433"/>
            <a:chOff x="0" y="0"/>
            <a:chExt cx="1321664" cy="339433"/>
          </a:xfrm>
        </p:grpSpPr>
        <p:sp>
          <p:nvSpPr>
            <p:cNvPr name="Freeform 15" id="15"/>
            <p:cNvSpPr/>
            <p:nvPr/>
          </p:nvSpPr>
          <p:spPr>
            <a:xfrm flipH="false" flipV="false" rot="0">
              <a:off x="63500" y="67183"/>
              <a:ext cx="129921" cy="163703"/>
            </a:xfrm>
            <a:custGeom>
              <a:avLst/>
              <a:gdLst/>
              <a:ahLst/>
              <a:cxnLst/>
              <a:rect r="r" b="b" t="t" l="l"/>
              <a:pathLst>
                <a:path h="163703" w="129921">
                  <a:moveTo>
                    <a:pt x="48514" y="163703"/>
                  </a:moveTo>
                  <a:lnTo>
                    <a:pt x="48514" y="27686"/>
                  </a:lnTo>
                  <a:lnTo>
                    <a:pt x="0" y="27686"/>
                  </a:lnTo>
                  <a:lnTo>
                    <a:pt x="0" y="0"/>
                  </a:lnTo>
                  <a:lnTo>
                    <a:pt x="129921" y="0"/>
                  </a:lnTo>
                  <a:lnTo>
                    <a:pt x="129921" y="27686"/>
                  </a:lnTo>
                  <a:lnTo>
                    <a:pt x="81661" y="27686"/>
                  </a:lnTo>
                  <a:lnTo>
                    <a:pt x="81661" y="163703"/>
                  </a:lnTo>
                  <a:close/>
                </a:path>
              </a:pathLst>
            </a:custGeom>
            <a:solidFill>
              <a:srgbClr val="231F20"/>
            </a:solidFill>
          </p:spPr>
        </p:sp>
        <p:sp>
          <p:nvSpPr>
            <p:cNvPr name="Freeform 16" id="16"/>
            <p:cNvSpPr/>
            <p:nvPr/>
          </p:nvSpPr>
          <p:spPr>
            <a:xfrm flipH="false" flipV="false" rot="0">
              <a:off x="210439" y="63500"/>
              <a:ext cx="1047750" cy="212471"/>
            </a:xfrm>
            <a:custGeom>
              <a:avLst/>
              <a:gdLst/>
              <a:ahLst/>
              <a:cxnLst/>
              <a:rect r="r" b="b" t="t" l="l"/>
              <a:pathLst>
                <a:path h="212471" w="1047750">
                  <a:moveTo>
                    <a:pt x="1018667" y="167386"/>
                  </a:moveTo>
                  <a:lnTo>
                    <a:pt x="1018667" y="149606"/>
                  </a:lnTo>
                  <a:cubicBezTo>
                    <a:pt x="1014349" y="155956"/>
                    <a:pt x="1008634" y="161036"/>
                    <a:pt x="1001522" y="164719"/>
                  </a:cubicBezTo>
                  <a:cubicBezTo>
                    <a:pt x="994664" y="168656"/>
                    <a:pt x="987171" y="170434"/>
                    <a:pt x="979297" y="170434"/>
                  </a:cubicBezTo>
                  <a:cubicBezTo>
                    <a:pt x="971296" y="170434"/>
                    <a:pt x="964184" y="168656"/>
                    <a:pt x="957834" y="165227"/>
                  </a:cubicBezTo>
                  <a:cubicBezTo>
                    <a:pt x="951484" y="161798"/>
                    <a:pt x="946912" y="156718"/>
                    <a:pt x="944118" y="150368"/>
                  </a:cubicBezTo>
                  <a:cubicBezTo>
                    <a:pt x="941197" y="143891"/>
                    <a:pt x="939800" y="135255"/>
                    <a:pt x="939800" y="124079"/>
                  </a:cubicBezTo>
                  <a:lnTo>
                    <a:pt x="939800" y="48641"/>
                  </a:lnTo>
                  <a:lnTo>
                    <a:pt x="971169" y="48641"/>
                  </a:lnTo>
                  <a:lnTo>
                    <a:pt x="971169" y="103251"/>
                  </a:lnTo>
                  <a:cubicBezTo>
                    <a:pt x="971169" y="119888"/>
                    <a:pt x="971804" y="130175"/>
                    <a:pt x="972947" y="133858"/>
                  </a:cubicBezTo>
                  <a:cubicBezTo>
                    <a:pt x="974090" y="137795"/>
                    <a:pt x="976122" y="140716"/>
                    <a:pt x="979170" y="142748"/>
                  </a:cubicBezTo>
                  <a:cubicBezTo>
                    <a:pt x="982345" y="145034"/>
                    <a:pt x="986282" y="146177"/>
                    <a:pt x="990854" y="146177"/>
                  </a:cubicBezTo>
                  <a:cubicBezTo>
                    <a:pt x="996315" y="146177"/>
                    <a:pt x="1001141" y="144526"/>
                    <a:pt x="1005459" y="141859"/>
                  </a:cubicBezTo>
                  <a:cubicBezTo>
                    <a:pt x="1009523" y="138938"/>
                    <a:pt x="1012571" y="135255"/>
                    <a:pt x="1014095" y="130937"/>
                  </a:cubicBezTo>
                  <a:cubicBezTo>
                    <a:pt x="1015746" y="126365"/>
                    <a:pt x="1016381" y="115824"/>
                    <a:pt x="1016381" y="98679"/>
                  </a:cubicBezTo>
                  <a:lnTo>
                    <a:pt x="1016381" y="48641"/>
                  </a:lnTo>
                  <a:lnTo>
                    <a:pt x="1047750" y="48641"/>
                  </a:lnTo>
                  <a:lnTo>
                    <a:pt x="1047750" y="167386"/>
                  </a:lnTo>
                  <a:close/>
                  <a:moveTo>
                    <a:pt x="843153" y="33401"/>
                  </a:moveTo>
                  <a:lnTo>
                    <a:pt x="858647" y="0"/>
                  </a:lnTo>
                  <a:lnTo>
                    <a:pt x="893699" y="0"/>
                  </a:lnTo>
                  <a:lnTo>
                    <a:pt x="862711" y="33401"/>
                  </a:lnTo>
                  <a:close/>
                  <a:moveTo>
                    <a:pt x="883666" y="98044"/>
                  </a:moveTo>
                  <a:cubicBezTo>
                    <a:pt x="883412" y="88900"/>
                    <a:pt x="881126" y="82042"/>
                    <a:pt x="876554" y="77216"/>
                  </a:cubicBezTo>
                  <a:cubicBezTo>
                    <a:pt x="872236" y="72390"/>
                    <a:pt x="866775" y="70104"/>
                    <a:pt x="860298" y="70104"/>
                  </a:cubicBezTo>
                  <a:cubicBezTo>
                    <a:pt x="853440" y="70104"/>
                    <a:pt x="847979" y="72644"/>
                    <a:pt x="843407" y="77597"/>
                  </a:cubicBezTo>
                  <a:cubicBezTo>
                    <a:pt x="839089" y="82677"/>
                    <a:pt x="836803" y="89281"/>
                    <a:pt x="837057" y="97917"/>
                  </a:cubicBezTo>
                  <a:close/>
                  <a:moveTo>
                    <a:pt x="881761" y="129921"/>
                  </a:moveTo>
                  <a:lnTo>
                    <a:pt x="913130" y="135128"/>
                  </a:lnTo>
                  <a:cubicBezTo>
                    <a:pt x="909193" y="146558"/>
                    <a:pt x="902843" y="155321"/>
                    <a:pt x="894207" y="161417"/>
                  </a:cubicBezTo>
                  <a:cubicBezTo>
                    <a:pt x="885571" y="167386"/>
                    <a:pt x="874522" y="170307"/>
                    <a:pt x="861695" y="170307"/>
                  </a:cubicBezTo>
                  <a:cubicBezTo>
                    <a:pt x="840867" y="170307"/>
                    <a:pt x="825754" y="163449"/>
                    <a:pt x="815721" y="149987"/>
                  </a:cubicBezTo>
                  <a:cubicBezTo>
                    <a:pt x="807974" y="139192"/>
                    <a:pt x="804037" y="125476"/>
                    <a:pt x="804037" y="109093"/>
                  </a:cubicBezTo>
                  <a:cubicBezTo>
                    <a:pt x="804037" y="89408"/>
                    <a:pt x="809244" y="74041"/>
                    <a:pt x="819404" y="62865"/>
                  </a:cubicBezTo>
                  <a:cubicBezTo>
                    <a:pt x="829691" y="51689"/>
                    <a:pt x="842772" y="46228"/>
                    <a:pt x="858520" y="46228"/>
                  </a:cubicBezTo>
                  <a:cubicBezTo>
                    <a:pt x="876173" y="46228"/>
                    <a:pt x="890016" y="51943"/>
                    <a:pt x="900176" y="63627"/>
                  </a:cubicBezTo>
                  <a:cubicBezTo>
                    <a:pt x="910463" y="75311"/>
                    <a:pt x="915289" y="93345"/>
                    <a:pt x="914781" y="117348"/>
                  </a:cubicBezTo>
                  <a:lnTo>
                    <a:pt x="836295" y="117348"/>
                  </a:lnTo>
                  <a:cubicBezTo>
                    <a:pt x="836549" y="126746"/>
                    <a:pt x="839089" y="133858"/>
                    <a:pt x="843788" y="139065"/>
                  </a:cubicBezTo>
                  <a:cubicBezTo>
                    <a:pt x="848487" y="144272"/>
                    <a:pt x="854710" y="146812"/>
                    <a:pt x="861822" y="146812"/>
                  </a:cubicBezTo>
                  <a:cubicBezTo>
                    <a:pt x="866648" y="146812"/>
                    <a:pt x="870712" y="145415"/>
                    <a:pt x="874141" y="142621"/>
                  </a:cubicBezTo>
                  <a:cubicBezTo>
                    <a:pt x="877570" y="140081"/>
                    <a:pt x="880110" y="135763"/>
                    <a:pt x="881634" y="129794"/>
                  </a:cubicBezTo>
                  <a:moveTo>
                    <a:pt x="703453" y="106045"/>
                  </a:moveTo>
                  <a:cubicBezTo>
                    <a:pt x="703453" y="119507"/>
                    <a:pt x="706247" y="129413"/>
                    <a:pt x="711454" y="135763"/>
                  </a:cubicBezTo>
                  <a:cubicBezTo>
                    <a:pt x="716661" y="142113"/>
                    <a:pt x="723138" y="145415"/>
                    <a:pt x="730631" y="145415"/>
                  </a:cubicBezTo>
                  <a:cubicBezTo>
                    <a:pt x="737997" y="145415"/>
                    <a:pt x="743839" y="142494"/>
                    <a:pt x="748665" y="136525"/>
                  </a:cubicBezTo>
                  <a:cubicBezTo>
                    <a:pt x="753745" y="130810"/>
                    <a:pt x="756031" y="121158"/>
                    <a:pt x="756031" y="107696"/>
                  </a:cubicBezTo>
                  <a:cubicBezTo>
                    <a:pt x="756031" y="95377"/>
                    <a:pt x="753491" y="85979"/>
                    <a:pt x="748538" y="80010"/>
                  </a:cubicBezTo>
                  <a:cubicBezTo>
                    <a:pt x="743712" y="73787"/>
                    <a:pt x="737616" y="70866"/>
                    <a:pt x="730250" y="70866"/>
                  </a:cubicBezTo>
                  <a:cubicBezTo>
                    <a:pt x="722503" y="70866"/>
                    <a:pt x="716026" y="73787"/>
                    <a:pt x="711073" y="79756"/>
                  </a:cubicBezTo>
                  <a:cubicBezTo>
                    <a:pt x="706120" y="85725"/>
                    <a:pt x="703580" y="94361"/>
                    <a:pt x="703580" y="106045"/>
                  </a:cubicBezTo>
                  <a:moveTo>
                    <a:pt x="672592" y="48641"/>
                  </a:moveTo>
                  <a:lnTo>
                    <a:pt x="701802" y="48641"/>
                  </a:lnTo>
                  <a:lnTo>
                    <a:pt x="701802" y="66040"/>
                  </a:lnTo>
                  <a:cubicBezTo>
                    <a:pt x="705739" y="60071"/>
                    <a:pt x="710692" y="55245"/>
                    <a:pt x="717169" y="51689"/>
                  </a:cubicBezTo>
                  <a:cubicBezTo>
                    <a:pt x="723773" y="48006"/>
                    <a:pt x="730885" y="46228"/>
                    <a:pt x="738886" y="46228"/>
                  </a:cubicBezTo>
                  <a:cubicBezTo>
                    <a:pt x="752602" y="46228"/>
                    <a:pt x="764286" y="51689"/>
                    <a:pt x="773938" y="62484"/>
                  </a:cubicBezTo>
                  <a:cubicBezTo>
                    <a:pt x="783590" y="73279"/>
                    <a:pt x="788289" y="88265"/>
                    <a:pt x="788289" y="107569"/>
                  </a:cubicBezTo>
                  <a:cubicBezTo>
                    <a:pt x="788289" y="127508"/>
                    <a:pt x="783463" y="143002"/>
                    <a:pt x="773938" y="153924"/>
                  </a:cubicBezTo>
                  <a:cubicBezTo>
                    <a:pt x="764159" y="164846"/>
                    <a:pt x="752475" y="170434"/>
                    <a:pt x="738759" y="170434"/>
                  </a:cubicBezTo>
                  <a:cubicBezTo>
                    <a:pt x="732155" y="170434"/>
                    <a:pt x="726186" y="169037"/>
                    <a:pt x="720979" y="166497"/>
                  </a:cubicBezTo>
                  <a:cubicBezTo>
                    <a:pt x="715518" y="163703"/>
                    <a:pt x="710057" y="159385"/>
                    <a:pt x="704088" y="153035"/>
                  </a:cubicBezTo>
                  <a:lnTo>
                    <a:pt x="704088" y="212471"/>
                  </a:lnTo>
                  <a:lnTo>
                    <a:pt x="672592" y="212471"/>
                  </a:lnTo>
                  <a:close/>
                  <a:moveTo>
                    <a:pt x="611759" y="110617"/>
                  </a:moveTo>
                  <a:cubicBezTo>
                    <a:pt x="607822" y="112014"/>
                    <a:pt x="601472" y="113538"/>
                    <a:pt x="592836" y="115443"/>
                  </a:cubicBezTo>
                  <a:cubicBezTo>
                    <a:pt x="584200" y="117348"/>
                    <a:pt x="578485" y="119126"/>
                    <a:pt x="575691" y="120904"/>
                  </a:cubicBezTo>
                  <a:cubicBezTo>
                    <a:pt x="571627" y="123825"/>
                    <a:pt x="569468" y="127508"/>
                    <a:pt x="569468" y="131826"/>
                  </a:cubicBezTo>
                  <a:cubicBezTo>
                    <a:pt x="569468" y="136144"/>
                    <a:pt x="571119" y="140081"/>
                    <a:pt x="574548" y="143256"/>
                  </a:cubicBezTo>
                  <a:cubicBezTo>
                    <a:pt x="577723" y="146431"/>
                    <a:pt x="581914" y="148082"/>
                    <a:pt x="586867" y="148082"/>
                  </a:cubicBezTo>
                  <a:cubicBezTo>
                    <a:pt x="592582" y="148082"/>
                    <a:pt x="598043" y="146304"/>
                    <a:pt x="603123" y="142621"/>
                  </a:cubicBezTo>
                  <a:cubicBezTo>
                    <a:pt x="607060" y="139700"/>
                    <a:pt x="609473" y="136271"/>
                    <a:pt x="610616" y="132080"/>
                  </a:cubicBezTo>
                  <a:cubicBezTo>
                    <a:pt x="611251" y="129286"/>
                    <a:pt x="611759" y="124333"/>
                    <a:pt x="611759" y="116713"/>
                  </a:cubicBezTo>
                  <a:close/>
                  <a:moveTo>
                    <a:pt x="569722" y="85217"/>
                  </a:moveTo>
                  <a:lnTo>
                    <a:pt x="541401" y="80137"/>
                  </a:lnTo>
                  <a:cubicBezTo>
                    <a:pt x="544576" y="68453"/>
                    <a:pt x="550037" y="60071"/>
                    <a:pt x="557911" y="54356"/>
                  </a:cubicBezTo>
                  <a:cubicBezTo>
                    <a:pt x="565912" y="48895"/>
                    <a:pt x="577342" y="46101"/>
                    <a:pt x="592836" y="46101"/>
                  </a:cubicBezTo>
                  <a:cubicBezTo>
                    <a:pt x="606806" y="46101"/>
                    <a:pt x="617347" y="47752"/>
                    <a:pt x="624205" y="51181"/>
                  </a:cubicBezTo>
                  <a:cubicBezTo>
                    <a:pt x="630809" y="54356"/>
                    <a:pt x="635889" y="58547"/>
                    <a:pt x="638556" y="63754"/>
                  </a:cubicBezTo>
                  <a:cubicBezTo>
                    <a:pt x="641350" y="68834"/>
                    <a:pt x="642620" y="78105"/>
                    <a:pt x="642620" y="91821"/>
                  </a:cubicBezTo>
                  <a:lnTo>
                    <a:pt x="642112" y="128397"/>
                  </a:lnTo>
                  <a:cubicBezTo>
                    <a:pt x="642112" y="138684"/>
                    <a:pt x="642620" y="146431"/>
                    <a:pt x="643763" y="151257"/>
                  </a:cubicBezTo>
                  <a:cubicBezTo>
                    <a:pt x="644652" y="156337"/>
                    <a:pt x="646557" y="161544"/>
                    <a:pt x="649224" y="167259"/>
                  </a:cubicBezTo>
                  <a:lnTo>
                    <a:pt x="618109" y="167259"/>
                  </a:lnTo>
                  <a:cubicBezTo>
                    <a:pt x="617474" y="165227"/>
                    <a:pt x="616331" y="162179"/>
                    <a:pt x="615188" y="158115"/>
                  </a:cubicBezTo>
                  <a:cubicBezTo>
                    <a:pt x="614680" y="156337"/>
                    <a:pt x="614299" y="154940"/>
                    <a:pt x="614045" y="154432"/>
                  </a:cubicBezTo>
                  <a:cubicBezTo>
                    <a:pt x="608838" y="159639"/>
                    <a:pt x="603123" y="163576"/>
                    <a:pt x="596900" y="166370"/>
                  </a:cubicBezTo>
                  <a:cubicBezTo>
                    <a:pt x="590677" y="168910"/>
                    <a:pt x="584327" y="170307"/>
                    <a:pt x="577469" y="170307"/>
                  </a:cubicBezTo>
                  <a:cubicBezTo>
                    <a:pt x="565404" y="170307"/>
                    <a:pt x="555752" y="166878"/>
                    <a:pt x="548640" y="160274"/>
                  </a:cubicBezTo>
                  <a:cubicBezTo>
                    <a:pt x="541528" y="153924"/>
                    <a:pt x="538099" y="145415"/>
                    <a:pt x="538099" y="135382"/>
                  </a:cubicBezTo>
                  <a:cubicBezTo>
                    <a:pt x="538099" y="128524"/>
                    <a:pt x="539750" y="122555"/>
                    <a:pt x="542925" y="117348"/>
                  </a:cubicBezTo>
                  <a:cubicBezTo>
                    <a:pt x="546100" y="112141"/>
                    <a:pt x="550672" y="108204"/>
                    <a:pt x="556387" y="105410"/>
                  </a:cubicBezTo>
                  <a:cubicBezTo>
                    <a:pt x="562102" y="102489"/>
                    <a:pt x="570357" y="100203"/>
                    <a:pt x="581279" y="98044"/>
                  </a:cubicBezTo>
                  <a:cubicBezTo>
                    <a:pt x="595884" y="95250"/>
                    <a:pt x="606044" y="92583"/>
                    <a:pt x="611632" y="90297"/>
                  </a:cubicBezTo>
                  <a:lnTo>
                    <a:pt x="611632" y="87122"/>
                  </a:lnTo>
                  <a:cubicBezTo>
                    <a:pt x="611632" y="80899"/>
                    <a:pt x="610235" y="76581"/>
                    <a:pt x="607314" y="74041"/>
                  </a:cubicBezTo>
                  <a:cubicBezTo>
                    <a:pt x="604139" y="71501"/>
                    <a:pt x="598678" y="70104"/>
                    <a:pt x="590423" y="70104"/>
                  </a:cubicBezTo>
                  <a:cubicBezTo>
                    <a:pt x="584708" y="70104"/>
                    <a:pt x="580390" y="71247"/>
                    <a:pt x="577215" y="73533"/>
                  </a:cubicBezTo>
                  <a:cubicBezTo>
                    <a:pt x="574294" y="75565"/>
                    <a:pt x="571754" y="79502"/>
                    <a:pt x="569722" y="85217"/>
                  </a:cubicBezTo>
                  <a:moveTo>
                    <a:pt x="437515" y="3683"/>
                  </a:moveTo>
                  <a:lnTo>
                    <a:pt x="437515" y="64262"/>
                  </a:lnTo>
                  <a:cubicBezTo>
                    <a:pt x="447802" y="52070"/>
                    <a:pt x="459867" y="46228"/>
                    <a:pt x="474091" y="46228"/>
                  </a:cubicBezTo>
                  <a:cubicBezTo>
                    <a:pt x="481457" y="46228"/>
                    <a:pt x="487807" y="47625"/>
                    <a:pt x="493776" y="50165"/>
                  </a:cubicBezTo>
                  <a:cubicBezTo>
                    <a:pt x="499491" y="52959"/>
                    <a:pt x="503809" y="56388"/>
                    <a:pt x="506857" y="60452"/>
                  </a:cubicBezTo>
                  <a:cubicBezTo>
                    <a:pt x="509778" y="64770"/>
                    <a:pt x="511937" y="69342"/>
                    <a:pt x="513080" y="74422"/>
                  </a:cubicBezTo>
                  <a:cubicBezTo>
                    <a:pt x="514223" y="79502"/>
                    <a:pt x="514731" y="87249"/>
                    <a:pt x="514731" y="97917"/>
                  </a:cubicBezTo>
                  <a:lnTo>
                    <a:pt x="514731" y="167386"/>
                  </a:lnTo>
                  <a:lnTo>
                    <a:pt x="483235" y="167386"/>
                  </a:lnTo>
                  <a:lnTo>
                    <a:pt x="483235" y="104775"/>
                  </a:lnTo>
                  <a:cubicBezTo>
                    <a:pt x="483235" y="92456"/>
                    <a:pt x="482600" y="84455"/>
                    <a:pt x="481457" y="81280"/>
                  </a:cubicBezTo>
                  <a:cubicBezTo>
                    <a:pt x="480314" y="77851"/>
                    <a:pt x="478282" y="75057"/>
                    <a:pt x="475107" y="73279"/>
                  </a:cubicBezTo>
                  <a:cubicBezTo>
                    <a:pt x="472186" y="71247"/>
                    <a:pt x="468249" y="70358"/>
                    <a:pt x="463677" y="70358"/>
                  </a:cubicBezTo>
                  <a:cubicBezTo>
                    <a:pt x="458470" y="70358"/>
                    <a:pt x="453898" y="71501"/>
                    <a:pt x="449453" y="74295"/>
                  </a:cubicBezTo>
                  <a:cubicBezTo>
                    <a:pt x="445389" y="76835"/>
                    <a:pt x="442341" y="80518"/>
                    <a:pt x="440563" y="85725"/>
                  </a:cubicBezTo>
                  <a:cubicBezTo>
                    <a:pt x="438531" y="90805"/>
                    <a:pt x="437642" y="98298"/>
                    <a:pt x="437642" y="108077"/>
                  </a:cubicBezTo>
                  <a:lnTo>
                    <a:pt x="437642" y="167513"/>
                  </a:lnTo>
                  <a:lnTo>
                    <a:pt x="406273" y="167513"/>
                  </a:lnTo>
                  <a:lnTo>
                    <a:pt x="406273" y="3683"/>
                  </a:lnTo>
                  <a:close/>
                  <a:moveTo>
                    <a:pt x="382905" y="83947"/>
                  </a:moveTo>
                  <a:lnTo>
                    <a:pt x="352044" y="89408"/>
                  </a:lnTo>
                  <a:cubicBezTo>
                    <a:pt x="351155" y="83185"/>
                    <a:pt x="348615" y="78613"/>
                    <a:pt x="344932" y="75438"/>
                  </a:cubicBezTo>
                  <a:cubicBezTo>
                    <a:pt x="341249" y="72517"/>
                    <a:pt x="336423" y="70866"/>
                    <a:pt x="330581" y="70866"/>
                  </a:cubicBezTo>
                  <a:cubicBezTo>
                    <a:pt x="322834" y="70866"/>
                    <a:pt x="316611" y="73660"/>
                    <a:pt x="312039" y="78867"/>
                  </a:cubicBezTo>
                  <a:cubicBezTo>
                    <a:pt x="307213" y="84328"/>
                    <a:pt x="304927" y="93472"/>
                    <a:pt x="304927" y="106045"/>
                  </a:cubicBezTo>
                  <a:cubicBezTo>
                    <a:pt x="304927" y="120269"/>
                    <a:pt x="307213" y="130048"/>
                    <a:pt x="312039" y="136017"/>
                  </a:cubicBezTo>
                  <a:cubicBezTo>
                    <a:pt x="316865" y="141732"/>
                    <a:pt x="322961" y="144653"/>
                    <a:pt x="330962" y="144653"/>
                  </a:cubicBezTo>
                  <a:cubicBezTo>
                    <a:pt x="336931" y="144653"/>
                    <a:pt x="341757" y="142875"/>
                    <a:pt x="345567" y="139573"/>
                  </a:cubicBezTo>
                  <a:cubicBezTo>
                    <a:pt x="349504" y="136144"/>
                    <a:pt x="351917" y="130175"/>
                    <a:pt x="353568" y="121920"/>
                  </a:cubicBezTo>
                  <a:lnTo>
                    <a:pt x="384429" y="127127"/>
                  </a:lnTo>
                  <a:cubicBezTo>
                    <a:pt x="381254" y="141351"/>
                    <a:pt x="375031" y="152019"/>
                    <a:pt x="366141" y="159131"/>
                  </a:cubicBezTo>
                  <a:cubicBezTo>
                    <a:pt x="356997" y="166497"/>
                    <a:pt x="344932" y="170053"/>
                    <a:pt x="329565" y="170053"/>
                  </a:cubicBezTo>
                  <a:cubicBezTo>
                    <a:pt x="312166" y="170053"/>
                    <a:pt x="298450" y="164592"/>
                    <a:pt x="288163" y="153543"/>
                  </a:cubicBezTo>
                  <a:cubicBezTo>
                    <a:pt x="277876" y="142494"/>
                    <a:pt x="272542" y="127508"/>
                    <a:pt x="272542" y="108077"/>
                  </a:cubicBezTo>
                  <a:cubicBezTo>
                    <a:pt x="272542" y="88392"/>
                    <a:pt x="277749" y="73025"/>
                    <a:pt x="288163" y="62357"/>
                  </a:cubicBezTo>
                  <a:cubicBezTo>
                    <a:pt x="298450" y="51308"/>
                    <a:pt x="312420" y="45847"/>
                    <a:pt x="329946" y="45847"/>
                  </a:cubicBezTo>
                  <a:cubicBezTo>
                    <a:pt x="344297" y="45847"/>
                    <a:pt x="355981" y="49022"/>
                    <a:pt x="364490" y="55245"/>
                  </a:cubicBezTo>
                  <a:cubicBezTo>
                    <a:pt x="372999" y="61468"/>
                    <a:pt x="379095" y="70866"/>
                    <a:pt x="382778" y="83566"/>
                  </a:cubicBezTo>
                  <a:moveTo>
                    <a:pt x="217678" y="110363"/>
                  </a:moveTo>
                  <a:cubicBezTo>
                    <a:pt x="213741" y="111760"/>
                    <a:pt x="207391" y="113284"/>
                    <a:pt x="198755" y="115189"/>
                  </a:cubicBezTo>
                  <a:cubicBezTo>
                    <a:pt x="190119" y="117094"/>
                    <a:pt x="184404" y="118872"/>
                    <a:pt x="181610" y="120650"/>
                  </a:cubicBezTo>
                  <a:cubicBezTo>
                    <a:pt x="177546" y="123571"/>
                    <a:pt x="175387" y="127254"/>
                    <a:pt x="175387" y="131572"/>
                  </a:cubicBezTo>
                  <a:cubicBezTo>
                    <a:pt x="175387" y="135890"/>
                    <a:pt x="177038" y="139827"/>
                    <a:pt x="180467" y="143002"/>
                  </a:cubicBezTo>
                  <a:cubicBezTo>
                    <a:pt x="183642" y="146177"/>
                    <a:pt x="187833" y="147828"/>
                    <a:pt x="192786" y="147828"/>
                  </a:cubicBezTo>
                  <a:cubicBezTo>
                    <a:pt x="198501" y="147828"/>
                    <a:pt x="203962" y="146050"/>
                    <a:pt x="209042" y="142367"/>
                  </a:cubicBezTo>
                  <a:cubicBezTo>
                    <a:pt x="212979" y="139446"/>
                    <a:pt x="215392" y="136017"/>
                    <a:pt x="216535" y="131826"/>
                  </a:cubicBezTo>
                  <a:cubicBezTo>
                    <a:pt x="217170" y="129032"/>
                    <a:pt x="217678" y="124079"/>
                    <a:pt x="217678" y="116459"/>
                  </a:cubicBezTo>
                  <a:close/>
                  <a:moveTo>
                    <a:pt x="175641" y="84963"/>
                  </a:moveTo>
                  <a:lnTo>
                    <a:pt x="147320" y="79883"/>
                  </a:lnTo>
                  <a:cubicBezTo>
                    <a:pt x="150495" y="68199"/>
                    <a:pt x="155956" y="59817"/>
                    <a:pt x="163830" y="54102"/>
                  </a:cubicBezTo>
                  <a:cubicBezTo>
                    <a:pt x="171831" y="48641"/>
                    <a:pt x="183261" y="45847"/>
                    <a:pt x="198882" y="45847"/>
                  </a:cubicBezTo>
                  <a:cubicBezTo>
                    <a:pt x="212852" y="45847"/>
                    <a:pt x="223393" y="47498"/>
                    <a:pt x="230251" y="50927"/>
                  </a:cubicBezTo>
                  <a:cubicBezTo>
                    <a:pt x="236855" y="54102"/>
                    <a:pt x="241935" y="58293"/>
                    <a:pt x="244729" y="63500"/>
                  </a:cubicBezTo>
                  <a:cubicBezTo>
                    <a:pt x="247523" y="68580"/>
                    <a:pt x="248793" y="77851"/>
                    <a:pt x="248793" y="91567"/>
                  </a:cubicBezTo>
                  <a:lnTo>
                    <a:pt x="248285" y="128143"/>
                  </a:lnTo>
                  <a:cubicBezTo>
                    <a:pt x="248285" y="138430"/>
                    <a:pt x="248793" y="146177"/>
                    <a:pt x="249936" y="151003"/>
                  </a:cubicBezTo>
                  <a:cubicBezTo>
                    <a:pt x="250825" y="156083"/>
                    <a:pt x="252730" y="161290"/>
                    <a:pt x="255397" y="167005"/>
                  </a:cubicBezTo>
                  <a:lnTo>
                    <a:pt x="224282" y="167005"/>
                  </a:lnTo>
                  <a:cubicBezTo>
                    <a:pt x="223647" y="164973"/>
                    <a:pt x="222504" y="161925"/>
                    <a:pt x="221361" y="157861"/>
                  </a:cubicBezTo>
                  <a:cubicBezTo>
                    <a:pt x="220853" y="156083"/>
                    <a:pt x="220472" y="154686"/>
                    <a:pt x="220218" y="154178"/>
                  </a:cubicBezTo>
                  <a:cubicBezTo>
                    <a:pt x="215011" y="159385"/>
                    <a:pt x="209296" y="163322"/>
                    <a:pt x="203073" y="166116"/>
                  </a:cubicBezTo>
                  <a:cubicBezTo>
                    <a:pt x="196850" y="168656"/>
                    <a:pt x="190500" y="170053"/>
                    <a:pt x="183642" y="170053"/>
                  </a:cubicBezTo>
                  <a:cubicBezTo>
                    <a:pt x="171577" y="170053"/>
                    <a:pt x="161925" y="166624"/>
                    <a:pt x="154813" y="160020"/>
                  </a:cubicBezTo>
                  <a:cubicBezTo>
                    <a:pt x="147701" y="153670"/>
                    <a:pt x="144272" y="145161"/>
                    <a:pt x="144272" y="135128"/>
                  </a:cubicBezTo>
                  <a:cubicBezTo>
                    <a:pt x="144272" y="128270"/>
                    <a:pt x="145923" y="122301"/>
                    <a:pt x="149098" y="117094"/>
                  </a:cubicBezTo>
                  <a:cubicBezTo>
                    <a:pt x="152273" y="111887"/>
                    <a:pt x="156845" y="107950"/>
                    <a:pt x="162560" y="105156"/>
                  </a:cubicBezTo>
                  <a:cubicBezTo>
                    <a:pt x="168275" y="102235"/>
                    <a:pt x="176530" y="99949"/>
                    <a:pt x="187452" y="97790"/>
                  </a:cubicBezTo>
                  <a:cubicBezTo>
                    <a:pt x="202057" y="94996"/>
                    <a:pt x="212217" y="92329"/>
                    <a:pt x="217805" y="90043"/>
                  </a:cubicBezTo>
                  <a:lnTo>
                    <a:pt x="217805" y="86868"/>
                  </a:lnTo>
                  <a:cubicBezTo>
                    <a:pt x="217805" y="80645"/>
                    <a:pt x="216408" y="76327"/>
                    <a:pt x="213487" y="73787"/>
                  </a:cubicBezTo>
                  <a:cubicBezTo>
                    <a:pt x="210312" y="71247"/>
                    <a:pt x="204851" y="69850"/>
                    <a:pt x="196596" y="69850"/>
                  </a:cubicBezTo>
                  <a:cubicBezTo>
                    <a:pt x="190881" y="69850"/>
                    <a:pt x="186563" y="70993"/>
                    <a:pt x="183388" y="73279"/>
                  </a:cubicBezTo>
                  <a:cubicBezTo>
                    <a:pt x="180467" y="75311"/>
                    <a:pt x="177927" y="79248"/>
                    <a:pt x="175895" y="84963"/>
                  </a:cubicBezTo>
                  <a:moveTo>
                    <a:pt x="93599" y="167005"/>
                  </a:moveTo>
                  <a:lnTo>
                    <a:pt x="62230" y="167005"/>
                  </a:lnTo>
                  <a:lnTo>
                    <a:pt x="62230" y="48641"/>
                  </a:lnTo>
                  <a:lnTo>
                    <a:pt x="91313" y="48641"/>
                  </a:lnTo>
                  <a:lnTo>
                    <a:pt x="91313" y="65532"/>
                  </a:lnTo>
                  <a:cubicBezTo>
                    <a:pt x="96393" y="57531"/>
                    <a:pt x="100965" y="52324"/>
                    <a:pt x="104775" y="49784"/>
                  </a:cubicBezTo>
                  <a:cubicBezTo>
                    <a:pt x="108839" y="47244"/>
                    <a:pt x="113284" y="46101"/>
                    <a:pt x="118491" y="46101"/>
                  </a:cubicBezTo>
                  <a:cubicBezTo>
                    <a:pt x="125603" y="46101"/>
                    <a:pt x="132461" y="48133"/>
                    <a:pt x="139065" y="52070"/>
                  </a:cubicBezTo>
                  <a:lnTo>
                    <a:pt x="129413" y="79248"/>
                  </a:lnTo>
                  <a:cubicBezTo>
                    <a:pt x="123952" y="75819"/>
                    <a:pt x="119126" y="74168"/>
                    <a:pt x="114554" y="74168"/>
                  </a:cubicBezTo>
                  <a:cubicBezTo>
                    <a:pt x="110236" y="74168"/>
                    <a:pt x="106299" y="75311"/>
                    <a:pt x="103378" y="77851"/>
                  </a:cubicBezTo>
                  <a:cubicBezTo>
                    <a:pt x="100457" y="80137"/>
                    <a:pt x="97917" y="84455"/>
                    <a:pt x="96266" y="90932"/>
                  </a:cubicBezTo>
                  <a:cubicBezTo>
                    <a:pt x="94488" y="97282"/>
                    <a:pt x="93472" y="110617"/>
                    <a:pt x="93472" y="130683"/>
                  </a:cubicBezTo>
                  <a:close/>
                  <a:moveTo>
                    <a:pt x="0" y="48641"/>
                  </a:moveTo>
                  <a:lnTo>
                    <a:pt x="31369" y="48641"/>
                  </a:lnTo>
                  <a:lnTo>
                    <a:pt x="31369" y="167386"/>
                  </a:lnTo>
                  <a:lnTo>
                    <a:pt x="0" y="167386"/>
                  </a:lnTo>
                  <a:close/>
                  <a:moveTo>
                    <a:pt x="0" y="3556"/>
                  </a:moveTo>
                  <a:lnTo>
                    <a:pt x="31369" y="3556"/>
                  </a:lnTo>
                  <a:lnTo>
                    <a:pt x="31369" y="32766"/>
                  </a:lnTo>
                  <a:lnTo>
                    <a:pt x="0" y="32766"/>
                  </a:lnTo>
                  <a:close/>
                </a:path>
              </a:pathLst>
            </a:custGeom>
            <a:solidFill>
              <a:srgbClr val="231F20"/>
            </a:solidFill>
          </p:spPr>
        </p:sp>
      </p:grpSp>
      <p:sp>
        <p:nvSpPr>
          <p:cNvPr name="Freeform 17" id="17"/>
          <p:cNvSpPr/>
          <p:nvPr/>
        </p:nvSpPr>
        <p:spPr>
          <a:xfrm flipH="false" flipV="false" rot="0">
            <a:off x="1502550" y="1932070"/>
            <a:ext cx="4983566" cy="799271"/>
          </a:xfrm>
          <a:custGeom>
            <a:avLst/>
            <a:gdLst/>
            <a:ahLst/>
            <a:cxnLst/>
            <a:rect r="r" b="b" t="t" l="l"/>
            <a:pathLst>
              <a:path h="799271" w="4983566">
                <a:moveTo>
                  <a:pt x="0" y="0"/>
                </a:moveTo>
                <a:lnTo>
                  <a:pt x="4983565" y="0"/>
                </a:lnTo>
                <a:lnTo>
                  <a:pt x="4983565" y="799271"/>
                </a:lnTo>
                <a:lnTo>
                  <a:pt x="0" y="799271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8" id="18"/>
          <p:cNvSpPr/>
          <p:nvPr/>
        </p:nvSpPr>
        <p:spPr>
          <a:xfrm flipH="false" flipV="false" rot="0">
            <a:off x="3385480" y="654701"/>
            <a:ext cx="3915442" cy="511750"/>
          </a:xfrm>
          <a:custGeom>
            <a:avLst/>
            <a:gdLst/>
            <a:ahLst/>
            <a:cxnLst/>
            <a:rect r="r" b="b" t="t" l="l"/>
            <a:pathLst>
              <a:path h="511750" w="3915442">
                <a:moveTo>
                  <a:pt x="0" y="0"/>
                </a:moveTo>
                <a:lnTo>
                  <a:pt x="3915442" y="0"/>
                </a:lnTo>
                <a:lnTo>
                  <a:pt x="3915442" y="511750"/>
                </a:lnTo>
                <a:lnTo>
                  <a:pt x="0" y="511750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19" id="19"/>
          <p:cNvGrpSpPr>
            <a:grpSpLocks noChangeAspect="true"/>
          </p:cNvGrpSpPr>
          <p:nvPr/>
        </p:nvGrpSpPr>
        <p:grpSpPr>
          <a:xfrm rot="0">
            <a:off x="5648" y="6370282"/>
            <a:ext cx="10686355" cy="129892"/>
            <a:chOff x="0" y="0"/>
            <a:chExt cx="10686352" cy="129896"/>
          </a:xfrm>
        </p:grpSpPr>
        <p:sp>
          <p:nvSpPr>
            <p:cNvPr name="Freeform 20" id="20"/>
            <p:cNvSpPr/>
            <p:nvPr/>
          </p:nvSpPr>
          <p:spPr>
            <a:xfrm flipH="false" flipV="false" rot="0">
              <a:off x="0" y="0"/>
              <a:ext cx="10686415" cy="129921"/>
            </a:xfrm>
            <a:custGeom>
              <a:avLst/>
              <a:gdLst/>
              <a:ahLst/>
              <a:cxnLst/>
              <a:rect r="r" b="b" t="t" l="l"/>
              <a:pathLst>
                <a:path h="129921" w="10686415">
                  <a:moveTo>
                    <a:pt x="0" y="0"/>
                  </a:moveTo>
                  <a:lnTo>
                    <a:pt x="0" y="129921"/>
                  </a:lnTo>
                  <a:lnTo>
                    <a:pt x="10686415" y="129921"/>
                  </a:lnTo>
                  <a:lnTo>
                    <a:pt x="10686415" y="0"/>
                  </a:lnTo>
                  <a:close/>
                </a:path>
              </a:pathLst>
            </a:custGeom>
            <a:solidFill>
              <a:srgbClr val="C3AE6A"/>
            </a:solidFill>
          </p:spPr>
        </p:sp>
      </p:grpSp>
      <p:sp>
        <p:nvSpPr>
          <p:cNvPr name="Freeform 21" id="21"/>
          <p:cNvSpPr/>
          <p:nvPr/>
        </p:nvSpPr>
        <p:spPr>
          <a:xfrm flipH="false" flipV="false" rot="0">
            <a:off x="1696374" y="2938482"/>
            <a:ext cx="7333945" cy="1057218"/>
          </a:xfrm>
          <a:custGeom>
            <a:avLst/>
            <a:gdLst/>
            <a:ahLst/>
            <a:cxnLst/>
            <a:rect r="r" b="b" t="t" l="l"/>
            <a:pathLst>
              <a:path h="1057218" w="7333945">
                <a:moveTo>
                  <a:pt x="0" y="0"/>
                </a:moveTo>
                <a:lnTo>
                  <a:pt x="7333945" y="0"/>
                </a:lnTo>
                <a:lnTo>
                  <a:pt x="7333945" y="1057217"/>
                </a:lnTo>
                <a:lnTo>
                  <a:pt x="0" y="1057217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22" id="22"/>
          <p:cNvSpPr/>
          <p:nvPr/>
        </p:nvSpPr>
        <p:spPr>
          <a:xfrm flipH="false" flipV="false" rot="0">
            <a:off x="6488163" y="1937595"/>
            <a:ext cx="2697213" cy="296351"/>
          </a:xfrm>
          <a:custGeom>
            <a:avLst/>
            <a:gdLst/>
            <a:ahLst/>
            <a:cxnLst/>
            <a:rect r="r" b="b" t="t" l="l"/>
            <a:pathLst>
              <a:path h="296351" w="2697213">
                <a:moveTo>
                  <a:pt x="0" y="0"/>
                </a:moveTo>
                <a:lnTo>
                  <a:pt x="2697214" y="0"/>
                </a:lnTo>
                <a:lnTo>
                  <a:pt x="2697214" y="296351"/>
                </a:lnTo>
                <a:lnTo>
                  <a:pt x="0" y="296351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1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>
            <a:grpSpLocks noChangeAspect="true"/>
          </p:cNvGrpSpPr>
          <p:nvPr/>
        </p:nvGrpSpPr>
        <p:grpSpPr>
          <a:xfrm rot="0">
            <a:off x="5648" y="6490287"/>
            <a:ext cx="10686355" cy="1067972"/>
            <a:chOff x="0" y="0"/>
            <a:chExt cx="10686352" cy="1067968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10686415" cy="1067943"/>
            </a:xfrm>
            <a:custGeom>
              <a:avLst/>
              <a:gdLst/>
              <a:ahLst/>
              <a:cxnLst/>
              <a:rect r="r" b="b" t="t" l="l"/>
              <a:pathLst>
                <a:path h="1067943" w="10686415">
                  <a:moveTo>
                    <a:pt x="0" y="0"/>
                  </a:moveTo>
                  <a:lnTo>
                    <a:pt x="0" y="1067943"/>
                  </a:lnTo>
                  <a:lnTo>
                    <a:pt x="10686415" y="1067943"/>
                  </a:lnTo>
                  <a:lnTo>
                    <a:pt x="10686415" y="0"/>
                  </a:lnTo>
                  <a:close/>
                </a:path>
              </a:pathLst>
            </a:custGeom>
            <a:solidFill>
              <a:srgbClr val="FFE48C">
                <a:alpha val="9804"/>
              </a:srgbClr>
            </a:solidFill>
          </p:spPr>
        </p:sp>
      </p:grpSp>
      <p:grpSp>
        <p:nvGrpSpPr>
          <p:cNvPr name="Group 4" id="4"/>
          <p:cNvGrpSpPr>
            <a:grpSpLocks noChangeAspect="true"/>
          </p:cNvGrpSpPr>
          <p:nvPr/>
        </p:nvGrpSpPr>
        <p:grpSpPr>
          <a:xfrm rot="0">
            <a:off x="11192" y="6490287"/>
            <a:ext cx="936460" cy="1065895"/>
            <a:chOff x="0" y="0"/>
            <a:chExt cx="1248613" cy="1421194"/>
          </a:xfrm>
        </p:grpSpPr>
        <p:sp>
          <p:nvSpPr>
            <p:cNvPr name="Freeform 5" id="5"/>
            <p:cNvSpPr/>
            <p:nvPr/>
          </p:nvSpPr>
          <p:spPr>
            <a:xfrm flipH="false" flipV="false" rot="0">
              <a:off x="0" y="0"/>
              <a:ext cx="1248664" cy="1421257"/>
            </a:xfrm>
            <a:custGeom>
              <a:avLst/>
              <a:gdLst/>
              <a:ahLst/>
              <a:cxnLst/>
              <a:rect r="r" b="b" t="t" l="l"/>
              <a:pathLst>
                <a:path h="1421257" w="1248664">
                  <a:moveTo>
                    <a:pt x="0" y="0"/>
                  </a:moveTo>
                  <a:lnTo>
                    <a:pt x="0" y="1421257"/>
                  </a:lnTo>
                  <a:lnTo>
                    <a:pt x="1248664" y="1421257"/>
                  </a:lnTo>
                  <a:lnTo>
                    <a:pt x="1248664" y="374396"/>
                  </a:lnTo>
                  <a:lnTo>
                    <a:pt x="912114" y="374396"/>
                  </a:lnTo>
                  <a:lnTo>
                    <a:pt x="912114" y="0"/>
                  </a:lnTo>
                  <a:close/>
                </a:path>
              </a:pathLst>
            </a:custGeom>
            <a:blipFill>
              <a:blip r:embed="rId2">
                <a:alphaModFix amt="9999"/>
              </a:blip>
              <a:stretch>
                <a:fillRect l="-56" t="-369" r="-251" b="-138"/>
              </a:stretch>
            </a:blipFill>
          </p:spPr>
        </p:sp>
      </p:grpSp>
      <p:grpSp>
        <p:nvGrpSpPr>
          <p:cNvPr name="Group 6" id="6"/>
          <p:cNvGrpSpPr>
            <a:grpSpLocks noChangeAspect="true"/>
          </p:cNvGrpSpPr>
          <p:nvPr/>
        </p:nvGrpSpPr>
        <p:grpSpPr>
          <a:xfrm rot="0">
            <a:off x="5648" y="6370282"/>
            <a:ext cx="10686355" cy="129892"/>
            <a:chOff x="0" y="0"/>
            <a:chExt cx="10686352" cy="129896"/>
          </a:xfrm>
        </p:grpSpPr>
        <p:sp>
          <p:nvSpPr>
            <p:cNvPr name="Freeform 7" id="7"/>
            <p:cNvSpPr/>
            <p:nvPr/>
          </p:nvSpPr>
          <p:spPr>
            <a:xfrm flipH="false" flipV="false" rot="0">
              <a:off x="0" y="0"/>
              <a:ext cx="10686415" cy="129921"/>
            </a:xfrm>
            <a:custGeom>
              <a:avLst/>
              <a:gdLst/>
              <a:ahLst/>
              <a:cxnLst/>
              <a:rect r="r" b="b" t="t" l="l"/>
              <a:pathLst>
                <a:path h="129921" w="10686415">
                  <a:moveTo>
                    <a:pt x="0" y="0"/>
                  </a:moveTo>
                  <a:lnTo>
                    <a:pt x="0" y="129921"/>
                  </a:lnTo>
                  <a:lnTo>
                    <a:pt x="10686415" y="129921"/>
                  </a:lnTo>
                  <a:lnTo>
                    <a:pt x="10686415" y="0"/>
                  </a:lnTo>
                  <a:close/>
                </a:path>
              </a:pathLst>
            </a:custGeom>
            <a:solidFill>
              <a:srgbClr val="C3AE6A"/>
            </a:solidFill>
          </p:spPr>
        </p:sp>
      </p:grpSp>
      <p:sp>
        <p:nvSpPr>
          <p:cNvPr name="Freeform 8" id="8"/>
          <p:cNvSpPr/>
          <p:nvPr/>
        </p:nvSpPr>
        <p:spPr>
          <a:xfrm flipH="false" flipV="false" rot="0">
            <a:off x="3544462" y="6856362"/>
            <a:ext cx="3614156" cy="335775"/>
          </a:xfrm>
          <a:custGeom>
            <a:avLst/>
            <a:gdLst/>
            <a:ahLst/>
            <a:cxnLst/>
            <a:rect r="r" b="b" t="t" l="l"/>
            <a:pathLst>
              <a:path h="335775" w="3614156">
                <a:moveTo>
                  <a:pt x="0" y="0"/>
                </a:moveTo>
                <a:lnTo>
                  <a:pt x="3614157" y="0"/>
                </a:lnTo>
                <a:lnTo>
                  <a:pt x="3614157" y="335775"/>
                </a:lnTo>
                <a:lnTo>
                  <a:pt x="0" y="335775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9" id="9"/>
          <p:cNvSpPr/>
          <p:nvPr/>
        </p:nvSpPr>
        <p:spPr>
          <a:xfrm flipH="false" flipV="false" rot="0">
            <a:off x="3660143" y="685086"/>
            <a:ext cx="3366002" cy="368017"/>
          </a:xfrm>
          <a:custGeom>
            <a:avLst/>
            <a:gdLst/>
            <a:ahLst/>
            <a:cxnLst/>
            <a:rect r="r" b="b" t="t" l="l"/>
            <a:pathLst>
              <a:path h="368017" w="3366002">
                <a:moveTo>
                  <a:pt x="0" y="0"/>
                </a:moveTo>
                <a:lnTo>
                  <a:pt x="3366002" y="0"/>
                </a:lnTo>
                <a:lnTo>
                  <a:pt x="3366002" y="368017"/>
                </a:lnTo>
                <a:lnTo>
                  <a:pt x="0" y="368017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0" id="10"/>
          <p:cNvSpPr/>
          <p:nvPr/>
        </p:nvSpPr>
        <p:spPr>
          <a:xfrm flipH="false" flipV="false" rot="0">
            <a:off x="2289200" y="2848042"/>
            <a:ext cx="6115498" cy="706803"/>
          </a:xfrm>
          <a:custGeom>
            <a:avLst/>
            <a:gdLst/>
            <a:ahLst/>
            <a:cxnLst/>
            <a:rect r="r" b="b" t="t" l="l"/>
            <a:pathLst>
              <a:path h="706803" w="6115498">
                <a:moveTo>
                  <a:pt x="0" y="0"/>
                </a:moveTo>
                <a:lnTo>
                  <a:pt x="6115498" y="0"/>
                </a:lnTo>
                <a:lnTo>
                  <a:pt x="6115498" y="706802"/>
                </a:lnTo>
                <a:lnTo>
                  <a:pt x="0" y="706802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14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FE48C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>
            <a:grpSpLocks noChangeAspect="true"/>
          </p:cNvGrpSpPr>
          <p:nvPr/>
        </p:nvGrpSpPr>
        <p:grpSpPr>
          <a:xfrm rot="0">
            <a:off x="5534" y="3936302"/>
            <a:ext cx="3176245" cy="3615280"/>
            <a:chOff x="0" y="0"/>
            <a:chExt cx="4234993" cy="4820374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4234942" cy="4820412"/>
            </a:xfrm>
            <a:custGeom>
              <a:avLst/>
              <a:gdLst/>
              <a:ahLst/>
              <a:cxnLst/>
              <a:rect r="r" b="b" t="t" l="l"/>
              <a:pathLst>
                <a:path h="4820412" w="4234942">
                  <a:moveTo>
                    <a:pt x="0" y="0"/>
                  </a:moveTo>
                  <a:lnTo>
                    <a:pt x="0" y="4820412"/>
                  </a:lnTo>
                  <a:lnTo>
                    <a:pt x="4234942" y="4820412"/>
                  </a:lnTo>
                  <a:lnTo>
                    <a:pt x="4234942" y="1270000"/>
                  </a:lnTo>
                  <a:lnTo>
                    <a:pt x="3093847" y="1270000"/>
                  </a:lnTo>
                  <a:lnTo>
                    <a:pt x="3093847" y="0"/>
                  </a:lnTo>
                  <a:close/>
                </a:path>
              </a:pathLst>
            </a:custGeom>
            <a:blipFill>
              <a:blip r:embed="rId2">
                <a:alphaModFix amt="9999"/>
              </a:blip>
              <a:stretch>
                <a:fillRect l="-56" t="-370" r="-257" b="-141"/>
              </a:stretch>
            </a:blipFill>
          </p:spPr>
        </p:sp>
      </p:grpSp>
      <p:sp>
        <p:nvSpPr>
          <p:cNvPr name="Freeform 4" id="4"/>
          <p:cNvSpPr/>
          <p:nvPr/>
        </p:nvSpPr>
        <p:spPr>
          <a:xfrm flipH="false" flipV="false" rot="0">
            <a:off x="2877664" y="3779834"/>
            <a:ext cx="4947199" cy="1534716"/>
          </a:xfrm>
          <a:custGeom>
            <a:avLst/>
            <a:gdLst/>
            <a:ahLst/>
            <a:cxnLst/>
            <a:rect r="r" b="b" t="t" l="l"/>
            <a:pathLst>
              <a:path h="1534716" w="4947199">
                <a:moveTo>
                  <a:pt x="0" y="0"/>
                </a:moveTo>
                <a:lnTo>
                  <a:pt x="4947200" y="0"/>
                </a:lnTo>
                <a:lnTo>
                  <a:pt x="4947200" y="1534716"/>
                </a:lnTo>
                <a:lnTo>
                  <a:pt x="0" y="1534716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-28" t="-56" r="-84" b="0"/>
            </a:stretch>
          </a:blipFill>
        </p:spPr>
      </p:sp>
      <p:grpSp>
        <p:nvGrpSpPr>
          <p:cNvPr name="Group 5" id="5"/>
          <p:cNvGrpSpPr>
            <a:grpSpLocks noChangeAspect="true"/>
          </p:cNvGrpSpPr>
          <p:nvPr/>
        </p:nvGrpSpPr>
        <p:grpSpPr>
          <a:xfrm rot="0">
            <a:off x="4541301" y="2224983"/>
            <a:ext cx="1604810" cy="1627661"/>
            <a:chOff x="0" y="0"/>
            <a:chExt cx="1604810" cy="1627657"/>
          </a:xfrm>
        </p:grpSpPr>
        <p:sp>
          <p:nvSpPr>
            <p:cNvPr name="Freeform 6" id="6"/>
            <p:cNvSpPr/>
            <p:nvPr/>
          </p:nvSpPr>
          <p:spPr>
            <a:xfrm flipH="false" flipV="false" rot="0">
              <a:off x="36195" y="108204"/>
              <a:ext cx="1529207" cy="1426591"/>
            </a:xfrm>
            <a:custGeom>
              <a:avLst/>
              <a:gdLst/>
              <a:ahLst/>
              <a:cxnLst/>
              <a:rect r="r" b="b" t="t" l="l"/>
              <a:pathLst>
                <a:path h="1426591" w="1529207">
                  <a:moveTo>
                    <a:pt x="285877" y="0"/>
                  </a:moveTo>
                  <a:cubicBezTo>
                    <a:pt x="278511" y="2413"/>
                    <a:pt x="185674" y="146558"/>
                    <a:pt x="185674" y="146558"/>
                  </a:cubicBezTo>
                  <a:cubicBezTo>
                    <a:pt x="185674" y="146558"/>
                    <a:pt x="112395" y="258953"/>
                    <a:pt x="90424" y="346837"/>
                  </a:cubicBezTo>
                  <a:cubicBezTo>
                    <a:pt x="68453" y="434721"/>
                    <a:pt x="0" y="720598"/>
                    <a:pt x="144145" y="974725"/>
                  </a:cubicBezTo>
                  <a:cubicBezTo>
                    <a:pt x="288290" y="1228852"/>
                    <a:pt x="591185" y="1360678"/>
                    <a:pt x="591185" y="1360678"/>
                  </a:cubicBezTo>
                  <a:lnTo>
                    <a:pt x="769493" y="1426591"/>
                  </a:lnTo>
                  <a:cubicBezTo>
                    <a:pt x="769493" y="1426591"/>
                    <a:pt x="1109091" y="1287399"/>
                    <a:pt x="1184783" y="1211580"/>
                  </a:cubicBezTo>
                  <a:cubicBezTo>
                    <a:pt x="1260475" y="1135761"/>
                    <a:pt x="1529207" y="859790"/>
                    <a:pt x="1480312" y="564261"/>
                  </a:cubicBezTo>
                  <a:cubicBezTo>
                    <a:pt x="1431417" y="268732"/>
                    <a:pt x="1336167" y="127000"/>
                    <a:pt x="1336167" y="127000"/>
                  </a:cubicBezTo>
                  <a:lnTo>
                    <a:pt x="1231265" y="2413"/>
                  </a:lnTo>
                  <a:cubicBezTo>
                    <a:pt x="1231265" y="2413"/>
                    <a:pt x="1062736" y="31750"/>
                    <a:pt x="1052957" y="31750"/>
                  </a:cubicBezTo>
                  <a:cubicBezTo>
                    <a:pt x="1043178" y="31750"/>
                    <a:pt x="774446" y="2413"/>
                    <a:pt x="767080" y="4826"/>
                  </a:cubicBezTo>
                  <a:cubicBezTo>
                    <a:pt x="759714" y="7239"/>
                    <a:pt x="561975" y="34163"/>
                    <a:pt x="561975" y="34163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name="Freeform 7" id="7"/>
            <p:cNvSpPr/>
            <p:nvPr/>
          </p:nvSpPr>
          <p:spPr>
            <a:xfrm flipH="false" flipV="false" rot="0">
              <a:off x="60325" y="63500"/>
              <a:ext cx="1482344" cy="1500759"/>
            </a:xfrm>
            <a:custGeom>
              <a:avLst/>
              <a:gdLst/>
              <a:ahLst/>
              <a:cxnLst/>
              <a:rect r="r" b="b" t="t" l="l"/>
              <a:pathLst>
                <a:path h="1500759" w="1482344">
                  <a:moveTo>
                    <a:pt x="1383792" y="219075"/>
                  </a:moveTo>
                  <a:cubicBezTo>
                    <a:pt x="1333373" y="116967"/>
                    <a:pt x="1280033" y="61341"/>
                    <a:pt x="1274064" y="55372"/>
                  </a:cubicBezTo>
                  <a:lnTo>
                    <a:pt x="1219581" y="0"/>
                  </a:lnTo>
                  <a:lnTo>
                    <a:pt x="1144778" y="20828"/>
                  </a:lnTo>
                  <a:cubicBezTo>
                    <a:pt x="1086866" y="36957"/>
                    <a:pt x="1026160" y="45466"/>
                    <a:pt x="964565" y="45847"/>
                  </a:cubicBezTo>
                  <a:cubicBezTo>
                    <a:pt x="901827" y="46228"/>
                    <a:pt x="836041" y="38481"/>
                    <a:pt x="768985" y="22606"/>
                  </a:cubicBezTo>
                  <a:lnTo>
                    <a:pt x="737743" y="15240"/>
                  </a:lnTo>
                  <a:lnTo>
                    <a:pt x="706628" y="22987"/>
                  </a:lnTo>
                  <a:cubicBezTo>
                    <a:pt x="639699" y="39751"/>
                    <a:pt x="574040" y="48514"/>
                    <a:pt x="511429" y="48895"/>
                  </a:cubicBezTo>
                  <a:cubicBezTo>
                    <a:pt x="449834" y="49276"/>
                    <a:pt x="389128" y="41656"/>
                    <a:pt x="330835" y="26289"/>
                  </a:cubicBezTo>
                  <a:lnTo>
                    <a:pt x="255778" y="6604"/>
                  </a:lnTo>
                  <a:lnTo>
                    <a:pt x="202057" y="62611"/>
                  </a:lnTo>
                  <a:cubicBezTo>
                    <a:pt x="196215" y="68707"/>
                    <a:pt x="143764" y="125095"/>
                    <a:pt x="94615" y="227838"/>
                  </a:cubicBezTo>
                  <a:cubicBezTo>
                    <a:pt x="31623" y="359664"/>
                    <a:pt x="0" y="513588"/>
                    <a:pt x="3556" y="672846"/>
                  </a:cubicBezTo>
                  <a:cubicBezTo>
                    <a:pt x="9398" y="940689"/>
                    <a:pt x="136271" y="1168273"/>
                    <a:pt x="370459" y="1330960"/>
                  </a:cubicBezTo>
                  <a:cubicBezTo>
                    <a:pt x="540004" y="1448816"/>
                    <a:pt x="708533" y="1491107"/>
                    <a:pt x="715772" y="1492885"/>
                  </a:cubicBezTo>
                  <a:lnTo>
                    <a:pt x="748030" y="1500759"/>
                  </a:lnTo>
                  <a:lnTo>
                    <a:pt x="780161" y="1492377"/>
                  </a:lnTo>
                  <a:cubicBezTo>
                    <a:pt x="787273" y="1490599"/>
                    <a:pt x="955167" y="1446022"/>
                    <a:pt x="1123188" y="1325880"/>
                  </a:cubicBezTo>
                  <a:cubicBezTo>
                    <a:pt x="1355090" y="1160018"/>
                    <a:pt x="1478915" y="930656"/>
                    <a:pt x="1481074" y="662813"/>
                  </a:cubicBezTo>
                  <a:cubicBezTo>
                    <a:pt x="1482344" y="503555"/>
                    <a:pt x="1448816" y="350139"/>
                    <a:pt x="1383919" y="219202"/>
                  </a:cubicBezTo>
                  <a:moveTo>
                    <a:pt x="1084707" y="1272159"/>
                  </a:moveTo>
                  <a:cubicBezTo>
                    <a:pt x="926465" y="1385316"/>
                    <a:pt x="770001" y="1426718"/>
                    <a:pt x="763397" y="1428496"/>
                  </a:cubicBezTo>
                  <a:lnTo>
                    <a:pt x="747268" y="1432687"/>
                  </a:lnTo>
                  <a:lnTo>
                    <a:pt x="731012" y="1428750"/>
                  </a:lnTo>
                  <a:cubicBezTo>
                    <a:pt x="724535" y="1427099"/>
                    <a:pt x="567436" y="1387729"/>
                    <a:pt x="407797" y="1276858"/>
                  </a:cubicBezTo>
                  <a:cubicBezTo>
                    <a:pt x="191770" y="1126617"/>
                    <a:pt x="74549" y="917194"/>
                    <a:pt x="69342" y="671322"/>
                  </a:cubicBezTo>
                  <a:cubicBezTo>
                    <a:pt x="61341" y="308991"/>
                    <a:pt x="241935" y="116205"/>
                    <a:pt x="249682" y="108204"/>
                  </a:cubicBezTo>
                  <a:lnTo>
                    <a:pt x="276606" y="80137"/>
                  </a:lnTo>
                  <a:lnTo>
                    <a:pt x="314071" y="90043"/>
                  </a:lnTo>
                  <a:cubicBezTo>
                    <a:pt x="377952" y="106934"/>
                    <a:pt x="444500" y="115189"/>
                    <a:pt x="511937" y="114808"/>
                  </a:cubicBezTo>
                  <a:cubicBezTo>
                    <a:pt x="579882" y="114300"/>
                    <a:pt x="650748" y="104902"/>
                    <a:pt x="722757" y="86868"/>
                  </a:cubicBezTo>
                  <a:lnTo>
                    <a:pt x="738378" y="82931"/>
                  </a:lnTo>
                  <a:lnTo>
                    <a:pt x="753999" y="86614"/>
                  </a:lnTo>
                  <a:cubicBezTo>
                    <a:pt x="826262" y="103632"/>
                    <a:pt x="897255" y="112141"/>
                    <a:pt x="965200" y="111633"/>
                  </a:cubicBezTo>
                  <a:cubicBezTo>
                    <a:pt x="1032510" y="111125"/>
                    <a:pt x="1099058" y="101854"/>
                    <a:pt x="1162558" y="84201"/>
                  </a:cubicBezTo>
                  <a:lnTo>
                    <a:pt x="1200023" y="73787"/>
                  </a:lnTo>
                  <a:lnTo>
                    <a:pt x="1227074" y="101600"/>
                  </a:lnTo>
                  <a:cubicBezTo>
                    <a:pt x="1234948" y="109474"/>
                    <a:pt x="1417955" y="299847"/>
                    <a:pt x="1415034" y="662305"/>
                  </a:cubicBezTo>
                  <a:cubicBezTo>
                    <a:pt x="1413129" y="908177"/>
                    <a:pt x="1298956" y="1119124"/>
                    <a:pt x="1084707" y="1272286"/>
                  </a:cubicBezTo>
                </a:path>
              </a:pathLst>
            </a:custGeom>
            <a:solidFill>
              <a:srgbClr val="AAC937"/>
            </a:solidFill>
          </p:spPr>
        </p:sp>
        <p:sp>
          <p:nvSpPr>
            <p:cNvPr name="Freeform 8" id="8"/>
            <p:cNvSpPr/>
            <p:nvPr/>
          </p:nvSpPr>
          <p:spPr>
            <a:xfrm flipH="false" flipV="false" rot="0">
              <a:off x="218821" y="211201"/>
              <a:ext cx="1160018" cy="287909"/>
            </a:xfrm>
            <a:custGeom>
              <a:avLst/>
              <a:gdLst/>
              <a:ahLst/>
              <a:cxnLst/>
              <a:rect r="r" b="b" t="t" l="l"/>
              <a:pathLst>
                <a:path h="287909" w="1160018">
                  <a:moveTo>
                    <a:pt x="1160018" y="277876"/>
                  </a:moveTo>
                  <a:cubicBezTo>
                    <a:pt x="1117981" y="115443"/>
                    <a:pt x="1021588" y="0"/>
                    <a:pt x="1021588" y="0"/>
                  </a:cubicBezTo>
                  <a:cubicBezTo>
                    <a:pt x="951484" y="19558"/>
                    <a:pt x="879856" y="29337"/>
                    <a:pt x="806958" y="29845"/>
                  </a:cubicBezTo>
                  <a:cubicBezTo>
                    <a:pt x="732536" y="30353"/>
                    <a:pt x="657098" y="21209"/>
                    <a:pt x="580136" y="3048"/>
                  </a:cubicBezTo>
                  <a:cubicBezTo>
                    <a:pt x="503428" y="22352"/>
                    <a:pt x="427990" y="32512"/>
                    <a:pt x="353695" y="33020"/>
                  </a:cubicBezTo>
                  <a:cubicBezTo>
                    <a:pt x="280797" y="33528"/>
                    <a:pt x="209169" y="24765"/>
                    <a:pt x="138557" y="6096"/>
                  </a:cubicBezTo>
                  <a:cubicBezTo>
                    <a:pt x="138557" y="6096"/>
                    <a:pt x="45593" y="93980"/>
                    <a:pt x="0" y="287909"/>
                  </a:cubicBezTo>
                  <a:close/>
                </a:path>
              </a:pathLst>
            </a:custGeom>
            <a:solidFill>
              <a:srgbClr val="459544"/>
            </a:solidFill>
          </p:spPr>
        </p:sp>
        <p:sp>
          <p:nvSpPr>
            <p:cNvPr name="Freeform 9" id="9"/>
            <p:cNvSpPr/>
            <p:nvPr/>
          </p:nvSpPr>
          <p:spPr>
            <a:xfrm flipH="false" flipV="false" rot="0">
              <a:off x="194056" y="536575"/>
              <a:ext cx="1216025" cy="891794"/>
            </a:xfrm>
            <a:custGeom>
              <a:avLst/>
              <a:gdLst/>
              <a:ahLst/>
              <a:cxnLst/>
              <a:rect r="r" b="b" t="t" l="l"/>
              <a:pathLst>
                <a:path h="891794" w="1216025">
                  <a:moveTo>
                    <a:pt x="16256" y="10414"/>
                  </a:moveTo>
                  <a:cubicBezTo>
                    <a:pt x="6477" y="64770"/>
                    <a:pt x="0" y="129667"/>
                    <a:pt x="1397" y="196850"/>
                  </a:cubicBezTo>
                  <a:cubicBezTo>
                    <a:pt x="13335" y="744601"/>
                    <a:pt x="613156" y="891794"/>
                    <a:pt x="613156" y="891794"/>
                  </a:cubicBezTo>
                  <a:cubicBezTo>
                    <a:pt x="613156" y="891794"/>
                    <a:pt x="1210945" y="736473"/>
                    <a:pt x="1215390" y="188595"/>
                  </a:cubicBezTo>
                  <a:cubicBezTo>
                    <a:pt x="1216025" y="118745"/>
                    <a:pt x="1209167" y="55880"/>
                    <a:pt x="1197864" y="0"/>
                  </a:cubicBezTo>
                  <a:close/>
                </a:path>
              </a:pathLst>
            </a:custGeom>
            <a:solidFill>
              <a:srgbClr val="006AB4"/>
            </a:solidFill>
          </p:spPr>
        </p:sp>
        <p:sp>
          <p:nvSpPr>
            <p:cNvPr name="Freeform 10" id="10"/>
            <p:cNvSpPr/>
            <p:nvPr/>
          </p:nvSpPr>
          <p:spPr>
            <a:xfrm flipH="false" flipV="false" rot="0">
              <a:off x="379222" y="603631"/>
              <a:ext cx="424434" cy="583692"/>
            </a:xfrm>
            <a:custGeom>
              <a:avLst/>
              <a:gdLst/>
              <a:ahLst/>
              <a:cxnLst/>
              <a:rect r="r" b="b" t="t" l="l"/>
              <a:pathLst>
                <a:path h="583692" w="424434">
                  <a:moveTo>
                    <a:pt x="49657" y="544068"/>
                  </a:moveTo>
                  <a:cubicBezTo>
                    <a:pt x="33528" y="533654"/>
                    <a:pt x="21971" y="516128"/>
                    <a:pt x="21844" y="493522"/>
                  </a:cubicBezTo>
                  <a:cubicBezTo>
                    <a:pt x="21590" y="461264"/>
                    <a:pt x="46609" y="437007"/>
                    <a:pt x="77216" y="436753"/>
                  </a:cubicBezTo>
                  <a:cubicBezTo>
                    <a:pt x="88646" y="436626"/>
                    <a:pt x="98679" y="440563"/>
                    <a:pt x="107823" y="446151"/>
                  </a:cubicBezTo>
                  <a:cubicBezTo>
                    <a:pt x="135509" y="462915"/>
                    <a:pt x="159893" y="470789"/>
                    <a:pt x="193548" y="470535"/>
                  </a:cubicBezTo>
                  <a:cubicBezTo>
                    <a:pt x="259334" y="470027"/>
                    <a:pt x="294132" y="417576"/>
                    <a:pt x="301244" y="341884"/>
                  </a:cubicBezTo>
                  <a:cubicBezTo>
                    <a:pt x="275463" y="365379"/>
                    <a:pt x="239649" y="380873"/>
                    <a:pt x="193040" y="381254"/>
                  </a:cubicBezTo>
                  <a:cubicBezTo>
                    <a:pt x="76835" y="382016"/>
                    <a:pt x="1524" y="314960"/>
                    <a:pt x="762" y="200660"/>
                  </a:cubicBezTo>
                  <a:lnTo>
                    <a:pt x="762" y="199009"/>
                  </a:lnTo>
                  <a:cubicBezTo>
                    <a:pt x="0" y="85598"/>
                    <a:pt x="82804" y="1270"/>
                    <a:pt x="203454" y="508"/>
                  </a:cubicBezTo>
                  <a:cubicBezTo>
                    <a:pt x="275336" y="0"/>
                    <a:pt x="317500" y="18288"/>
                    <a:pt x="358267" y="60579"/>
                  </a:cubicBezTo>
                  <a:cubicBezTo>
                    <a:pt x="396748" y="100584"/>
                    <a:pt x="422402" y="161544"/>
                    <a:pt x="423164" y="272669"/>
                  </a:cubicBezTo>
                  <a:lnTo>
                    <a:pt x="423164" y="274320"/>
                  </a:lnTo>
                  <a:cubicBezTo>
                    <a:pt x="424434" y="456946"/>
                    <a:pt x="343535" y="582295"/>
                    <a:pt x="191389" y="583311"/>
                  </a:cubicBezTo>
                  <a:cubicBezTo>
                    <a:pt x="131826" y="583692"/>
                    <a:pt x="89662" y="569468"/>
                    <a:pt x="49784" y="544068"/>
                  </a:cubicBezTo>
                  <a:moveTo>
                    <a:pt x="302641" y="193802"/>
                  </a:moveTo>
                  <a:lnTo>
                    <a:pt x="302641" y="192151"/>
                  </a:lnTo>
                  <a:cubicBezTo>
                    <a:pt x="302260" y="142240"/>
                    <a:pt x="266827" y="106299"/>
                    <a:pt x="208026" y="106680"/>
                  </a:cubicBezTo>
                  <a:cubicBezTo>
                    <a:pt x="149860" y="107061"/>
                    <a:pt x="117348" y="142748"/>
                    <a:pt x="117602" y="192532"/>
                  </a:cubicBezTo>
                  <a:lnTo>
                    <a:pt x="117602" y="194183"/>
                  </a:lnTo>
                  <a:cubicBezTo>
                    <a:pt x="117983" y="244094"/>
                    <a:pt x="153289" y="278511"/>
                    <a:pt x="211455" y="278003"/>
                  </a:cubicBezTo>
                  <a:cubicBezTo>
                    <a:pt x="269621" y="277495"/>
                    <a:pt x="302895" y="241935"/>
                    <a:pt x="302641" y="193675"/>
                  </a:cubicBezTo>
                </a:path>
              </a:pathLst>
            </a:custGeom>
            <a:solidFill>
              <a:srgbClr val="FFFFFF"/>
            </a:solidFill>
          </p:spPr>
        </p:sp>
        <p:sp>
          <p:nvSpPr>
            <p:cNvPr name="Freeform 11" id="11"/>
            <p:cNvSpPr/>
            <p:nvPr/>
          </p:nvSpPr>
          <p:spPr>
            <a:xfrm flipH="false" flipV="false" rot="0">
              <a:off x="823976" y="600583"/>
              <a:ext cx="424434" cy="583565"/>
            </a:xfrm>
            <a:custGeom>
              <a:avLst/>
              <a:gdLst/>
              <a:ahLst/>
              <a:cxnLst/>
              <a:rect r="r" b="b" t="t" l="l"/>
              <a:pathLst>
                <a:path h="583565" w="424434">
                  <a:moveTo>
                    <a:pt x="49784" y="544068"/>
                  </a:moveTo>
                  <a:cubicBezTo>
                    <a:pt x="33655" y="533654"/>
                    <a:pt x="22098" y="516128"/>
                    <a:pt x="21971" y="493522"/>
                  </a:cubicBezTo>
                  <a:cubicBezTo>
                    <a:pt x="21717" y="461264"/>
                    <a:pt x="46736" y="437007"/>
                    <a:pt x="77343" y="436880"/>
                  </a:cubicBezTo>
                  <a:cubicBezTo>
                    <a:pt x="88773" y="436753"/>
                    <a:pt x="98806" y="440690"/>
                    <a:pt x="107950" y="446278"/>
                  </a:cubicBezTo>
                  <a:cubicBezTo>
                    <a:pt x="135509" y="463042"/>
                    <a:pt x="160020" y="470916"/>
                    <a:pt x="193802" y="470662"/>
                  </a:cubicBezTo>
                  <a:cubicBezTo>
                    <a:pt x="259461" y="470154"/>
                    <a:pt x="294259" y="417703"/>
                    <a:pt x="301498" y="342011"/>
                  </a:cubicBezTo>
                  <a:cubicBezTo>
                    <a:pt x="275717" y="365506"/>
                    <a:pt x="239903" y="381127"/>
                    <a:pt x="193294" y="381381"/>
                  </a:cubicBezTo>
                  <a:cubicBezTo>
                    <a:pt x="77089" y="382143"/>
                    <a:pt x="1778" y="315087"/>
                    <a:pt x="1016" y="200787"/>
                  </a:cubicBezTo>
                  <a:lnTo>
                    <a:pt x="1016" y="199136"/>
                  </a:lnTo>
                  <a:cubicBezTo>
                    <a:pt x="0" y="85598"/>
                    <a:pt x="82804" y="1397"/>
                    <a:pt x="203454" y="508"/>
                  </a:cubicBezTo>
                  <a:cubicBezTo>
                    <a:pt x="275336" y="0"/>
                    <a:pt x="317500" y="18288"/>
                    <a:pt x="358267" y="60579"/>
                  </a:cubicBezTo>
                  <a:cubicBezTo>
                    <a:pt x="396748" y="100584"/>
                    <a:pt x="422402" y="161544"/>
                    <a:pt x="423164" y="272542"/>
                  </a:cubicBezTo>
                  <a:lnTo>
                    <a:pt x="423164" y="274193"/>
                  </a:lnTo>
                  <a:cubicBezTo>
                    <a:pt x="424434" y="456819"/>
                    <a:pt x="343535" y="582168"/>
                    <a:pt x="191389" y="583184"/>
                  </a:cubicBezTo>
                  <a:cubicBezTo>
                    <a:pt x="131699" y="583565"/>
                    <a:pt x="89662" y="569341"/>
                    <a:pt x="49657" y="543941"/>
                  </a:cubicBezTo>
                  <a:moveTo>
                    <a:pt x="302641" y="193802"/>
                  </a:moveTo>
                  <a:lnTo>
                    <a:pt x="302641" y="192151"/>
                  </a:lnTo>
                  <a:cubicBezTo>
                    <a:pt x="302260" y="142240"/>
                    <a:pt x="266827" y="106299"/>
                    <a:pt x="208026" y="106680"/>
                  </a:cubicBezTo>
                  <a:cubicBezTo>
                    <a:pt x="149860" y="107061"/>
                    <a:pt x="117348" y="142748"/>
                    <a:pt x="117602" y="192532"/>
                  </a:cubicBezTo>
                  <a:lnTo>
                    <a:pt x="117602" y="194183"/>
                  </a:lnTo>
                  <a:cubicBezTo>
                    <a:pt x="117983" y="244094"/>
                    <a:pt x="153289" y="278511"/>
                    <a:pt x="211455" y="278003"/>
                  </a:cubicBezTo>
                  <a:cubicBezTo>
                    <a:pt x="269621" y="277495"/>
                    <a:pt x="302895" y="241935"/>
                    <a:pt x="302641" y="193675"/>
                  </a:cubicBezTo>
                </a:path>
              </a:pathLst>
            </a:custGeom>
            <a:solidFill>
              <a:srgbClr val="FFFFFF"/>
            </a:solidFill>
          </p:spPr>
        </p:sp>
        <p:sp>
          <p:nvSpPr>
            <p:cNvPr name="Freeform 12" id="12"/>
            <p:cNvSpPr/>
            <p:nvPr/>
          </p:nvSpPr>
          <p:spPr>
            <a:xfrm flipH="false" flipV="false" rot="0">
              <a:off x="414655" y="289179"/>
              <a:ext cx="128270" cy="155194"/>
            </a:xfrm>
            <a:custGeom>
              <a:avLst/>
              <a:gdLst/>
              <a:ahLst/>
              <a:cxnLst/>
              <a:rect r="r" b="b" t="t" l="l"/>
              <a:pathLst>
                <a:path h="155194" w="128270">
                  <a:moveTo>
                    <a:pt x="0" y="16891"/>
                  </a:moveTo>
                  <a:cubicBezTo>
                    <a:pt x="0" y="7493"/>
                    <a:pt x="7493" y="0"/>
                    <a:pt x="16891" y="0"/>
                  </a:cubicBezTo>
                  <a:lnTo>
                    <a:pt x="70231" y="0"/>
                  </a:lnTo>
                  <a:cubicBezTo>
                    <a:pt x="89789" y="0"/>
                    <a:pt x="104902" y="5461"/>
                    <a:pt x="115062" y="15621"/>
                  </a:cubicBezTo>
                  <a:cubicBezTo>
                    <a:pt x="123571" y="24257"/>
                    <a:pt x="128270" y="36322"/>
                    <a:pt x="128270" y="50800"/>
                  </a:cubicBezTo>
                  <a:lnTo>
                    <a:pt x="128270" y="51308"/>
                  </a:lnTo>
                  <a:cubicBezTo>
                    <a:pt x="128270" y="75438"/>
                    <a:pt x="116205" y="90424"/>
                    <a:pt x="97536" y="98044"/>
                  </a:cubicBezTo>
                  <a:lnTo>
                    <a:pt x="121031" y="126619"/>
                  </a:lnTo>
                  <a:cubicBezTo>
                    <a:pt x="124333" y="130810"/>
                    <a:pt x="126492" y="134366"/>
                    <a:pt x="126492" y="139573"/>
                  </a:cubicBezTo>
                  <a:cubicBezTo>
                    <a:pt x="126492" y="148971"/>
                    <a:pt x="118618" y="155194"/>
                    <a:pt x="110490" y="155194"/>
                  </a:cubicBezTo>
                  <a:cubicBezTo>
                    <a:pt x="102870" y="155194"/>
                    <a:pt x="97790" y="151511"/>
                    <a:pt x="93853" y="146431"/>
                  </a:cubicBezTo>
                  <a:lnTo>
                    <a:pt x="60960" y="104521"/>
                  </a:lnTo>
                  <a:lnTo>
                    <a:pt x="33909" y="104521"/>
                  </a:lnTo>
                  <a:lnTo>
                    <a:pt x="33909" y="138176"/>
                  </a:lnTo>
                  <a:cubicBezTo>
                    <a:pt x="33909" y="147574"/>
                    <a:pt x="26416" y="155067"/>
                    <a:pt x="17018" y="155067"/>
                  </a:cubicBezTo>
                  <a:cubicBezTo>
                    <a:pt x="7620" y="155067"/>
                    <a:pt x="127" y="147574"/>
                    <a:pt x="127" y="138176"/>
                  </a:cubicBezTo>
                  <a:close/>
                  <a:moveTo>
                    <a:pt x="68072" y="74676"/>
                  </a:moveTo>
                  <a:cubicBezTo>
                    <a:pt x="84582" y="74676"/>
                    <a:pt x="93980" y="65913"/>
                    <a:pt x="93980" y="52959"/>
                  </a:cubicBezTo>
                  <a:lnTo>
                    <a:pt x="93980" y="52451"/>
                  </a:lnTo>
                  <a:cubicBezTo>
                    <a:pt x="93980" y="37973"/>
                    <a:pt x="83947" y="30480"/>
                    <a:pt x="67437" y="30480"/>
                  </a:cubicBezTo>
                  <a:lnTo>
                    <a:pt x="33909" y="30480"/>
                  </a:lnTo>
                  <a:lnTo>
                    <a:pt x="33909" y="74676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name="Freeform 13" id="13"/>
            <p:cNvSpPr/>
            <p:nvPr/>
          </p:nvSpPr>
          <p:spPr>
            <a:xfrm flipH="false" flipV="false" rot="0">
              <a:off x="628269" y="286639"/>
              <a:ext cx="163449" cy="159004"/>
            </a:xfrm>
            <a:custGeom>
              <a:avLst/>
              <a:gdLst/>
              <a:ahLst/>
              <a:cxnLst/>
              <a:rect r="r" b="b" t="t" l="l"/>
              <a:pathLst>
                <a:path h="159004" w="163449">
                  <a:moveTo>
                    <a:pt x="0" y="79883"/>
                  </a:moveTo>
                  <a:lnTo>
                    <a:pt x="0" y="79502"/>
                  </a:lnTo>
                  <a:cubicBezTo>
                    <a:pt x="0" y="35814"/>
                    <a:pt x="34544" y="0"/>
                    <a:pt x="81915" y="0"/>
                  </a:cubicBezTo>
                  <a:cubicBezTo>
                    <a:pt x="129286" y="0"/>
                    <a:pt x="163449" y="35433"/>
                    <a:pt x="163449" y="79121"/>
                  </a:cubicBezTo>
                  <a:lnTo>
                    <a:pt x="163449" y="79502"/>
                  </a:lnTo>
                  <a:cubicBezTo>
                    <a:pt x="163449" y="123190"/>
                    <a:pt x="128905" y="159004"/>
                    <a:pt x="81534" y="159004"/>
                  </a:cubicBezTo>
                  <a:cubicBezTo>
                    <a:pt x="34163" y="159004"/>
                    <a:pt x="0" y="123698"/>
                    <a:pt x="0" y="79883"/>
                  </a:cubicBezTo>
                  <a:moveTo>
                    <a:pt x="128016" y="79883"/>
                  </a:moveTo>
                  <a:lnTo>
                    <a:pt x="128016" y="79502"/>
                  </a:lnTo>
                  <a:cubicBezTo>
                    <a:pt x="128016" y="53086"/>
                    <a:pt x="108712" y="31242"/>
                    <a:pt x="81407" y="31242"/>
                  </a:cubicBezTo>
                  <a:cubicBezTo>
                    <a:pt x="54102" y="31242"/>
                    <a:pt x="35306" y="52705"/>
                    <a:pt x="35306" y="79121"/>
                  </a:cubicBezTo>
                  <a:lnTo>
                    <a:pt x="35306" y="79502"/>
                  </a:lnTo>
                  <a:cubicBezTo>
                    <a:pt x="35306" y="105918"/>
                    <a:pt x="54610" y="127762"/>
                    <a:pt x="81915" y="127762"/>
                  </a:cubicBezTo>
                  <a:cubicBezTo>
                    <a:pt x="109220" y="127762"/>
                    <a:pt x="128016" y="106172"/>
                    <a:pt x="128016" y="79883"/>
                  </a:cubicBezTo>
                </a:path>
              </a:pathLst>
            </a:custGeom>
            <a:solidFill>
              <a:srgbClr val="FFFFFF"/>
            </a:solidFill>
          </p:spPr>
        </p:sp>
        <p:sp>
          <p:nvSpPr>
            <p:cNvPr name="Freeform 14" id="14"/>
            <p:cNvSpPr/>
            <p:nvPr/>
          </p:nvSpPr>
          <p:spPr>
            <a:xfrm flipH="false" flipV="false" rot="0">
              <a:off x="864362" y="289052"/>
              <a:ext cx="130048" cy="155067"/>
            </a:xfrm>
            <a:custGeom>
              <a:avLst/>
              <a:gdLst/>
              <a:ahLst/>
              <a:cxnLst/>
              <a:rect r="r" b="b" t="t" l="l"/>
              <a:pathLst>
                <a:path h="155067" w="130048">
                  <a:moveTo>
                    <a:pt x="48133" y="31242"/>
                  </a:moveTo>
                  <a:lnTo>
                    <a:pt x="15621" y="31242"/>
                  </a:lnTo>
                  <a:cubicBezTo>
                    <a:pt x="7112" y="31242"/>
                    <a:pt x="0" y="24257"/>
                    <a:pt x="0" y="15621"/>
                  </a:cubicBezTo>
                  <a:cubicBezTo>
                    <a:pt x="0" y="6985"/>
                    <a:pt x="6985" y="0"/>
                    <a:pt x="15621" y="0"/>
                  </a:cubicBezTo>
                  <a:lnTo>
                    <a:pt x="114427" y="0"/>
                  </a:lnTo>
                  <a:cubicBezTo>
                    <a:pt x="123063" y="0"/>
                    <a:pt x="130048" y="6985"/>
                    <a:pt x="130048" y="15621"/>
                  </a:cubicBezTo>
                  <a:cubicBezTo>
                    <a:pt x="130048" y="24257"/>
                    <a:pt x="123063" y="31242"/>
                    <a:pt x="114427" y="31242"/>
                  </a:cubicBezTo>
                  <a:lnTo>
                    <a:pt x="82042" y="31242"/>
                  </a:lnTo>
                  <a:lnTo>
                    <a:pt x="82042" y="138176"/>
                  </a:lnTo>
                  <a:cubicBezTo>
                    <a:pt x="82042" y="147574"/>
                    <a:pt x="74549" y="155067"/>
                    <a:pt x="65151" y="155067"/>
                  </a:cubicBezTo>
                  <a:cubicBezTo>
                    <a:pt x="55753" y="155067"/>
                    <a:pt x="48260" y="147574"/>
                    <a:pt x="48260" y="138176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name="Freeform 15" id="15"/>
            <p:cNvSpPr/>
            <p:nvPr/>
          </p:nvSpPr>
          <p:spPr>
            <a:xfrm flipH="false" flipV="false" rot="0">
              <a:off x="1044702" y="286639"/>
              <a:ext cx="152400" cy="157607"/>
            </a:xfrm>
            <a:custGeom>
              <a:avLst/>
              <a:gdLst/>
              <a:ahLst/>
              <a:cxnLst/>
              <a:rect r="r" b="b" t="t" l="l"/>
              <a:pathLst>
                <a:path h="157607" w="152400">
                  <a:moveTo>
                    <a:pt x="2032" y="134493"/>
                  </a:moveTo>
                  <a:lnTo>
                    <a:pt x="55626" y="13462"/>
                  </a:lnTo>
                  <a:cubicBezTo>
                    <a:pt x="59309" y="5080"/>
                    <a:pt x="66167" y="0"/>
                    <a:pt x="75438" y="0"/>
                  </a:cubicBezTo>
                  <a:lnTo>
                    <a:pt x="77470" y="0"/>
                  </a:lnTo>
                  <a:cubicBezTo>
                    <a:pt x="86741" y="0"/>
                    <a:pt x="93345" y="5080"/>
                    <a:pt x="97028" y="13462"/>
                  </a:cubicBezTo>
                  <a:lnTo>
                    <a:pt x="150622" y="134493"/>
                  </a:lnTo>
                  <a:cubicBezTo>
                    <a:pt x="151765" y="136906"/>
                    <a:pt x="152400" y="139065"/>
                    <a:pt x="152400" y="141351"/>
                  </a:cubicBezTo>
                  <a:cubicBezTo>
                    <a:pt x="152400" y="150368"/>
                    <a:pt x="145415" y="157607"/>
                    <a:pt x="136398" y="157607"/>
                  </a:cubicBezTo>
                  <a:cubicBezTo>
                    <a:pt x="128524" y="157607"/>
                    <a:pt x="123190" y="153035"/>
                    <a:pt x="120142" y="145923"/>
                  </a:cubicBezTo>
                  <a:lnTo>
                    <a:pt x="109855" y="121793"/>
                  </a:lnTo>
                  <a:lnTo>
                    <a:pt x="42037" y="121793"/>
                  </a:lnTo>
                  <a:lnTo>
                    <a:pt x="31242" y="147066"/>
                  </a:lnTo>
                  <a:cubicBezTo>
                    <a:pt x="28321" y="153670"/>
                    <a:pt x="22733" y="157607"/>
                    <a:pt x="15621" y="157607"/>
                  </a:cubicBezTo>
                  <a:cubicBezTo>
                    <a:pt x="6858" y="157607"/>
                    <a:pt x="0" y="150622"/>
                    <a:pt x="0" y="141859"/>
                  </a:cubicBezTo>
                  <a:cubicBezTo>
                    <a:pt x="0" y="139446"/>
                    <a:pt x="889" y="137033"/>
                    <a:pt x="2032" y="134620"/>
                  </a:cubicBezTo>
                  <a:moveTo>
                    <a:pt x="97155" y="91948"/>
                  </a:moveTo>
                  <a:lnTo>
                    <a:pt x="75819" y="41148"/>
                  </a:lnTo>
                  <a:lnTo>
                    <a:pt x="54483" y="91948"/>
                  </a:ln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name="Group 16" id="16"/>
          <p:cNvGrpSpPr>
            <a:grpSpLocks noChangeAspect="true"/>
          </p:cNvGrpSpPr>
          <p:nvPr/>
        </p:nvGrpSpPr>
        <p:grpSpPr>
          <a:xfrm rot="0">
            <a:off x="4596432" y="6597301"/>
            <a:ext cx="1494596" cy="382800"/>
            <a:chOff x="0" y="0"/>
            <a:chExt cx="1494600" cy="382803"/>
          </a:xfrm>
        </p:grpSpPr>
        <p:sp>
          <p:nvSpPr>
            <p:cNvPr name="Freeform 17" id="17"/>
            <p:cNvSpPr/>
            <p:nvPr/>
          </p:nvSpPr>
          <p:spPr>
            <a:xfrm flipH="false" flipV="false" rot="0">
              <a:off x="63500" y="72517"/>
              <a:ext cx="240919" cy="244729"/>
            </a:xfrm>
            <a:custGeom>
              <a:avLst/>
              <a:gdLst/>
              <a:ahLst/>
              <a:cxnLst/>
              <a:rect r="r" b="b" t="t" l="l"/>
              <a:pathLst>
                <a:path h="244729" w="240919">
                  <a:moveTo>
                    <a:pt x="30353" y="0"/>
                  </a:moveTo>
                  <a:lnTo>
                    <a:pt x="120269" y="158242"/>
                  </a:lnTo>
                  <a:lnTo>
                    <a:pt x="120904" y="158242"/>
                  </a:lnTo>
                  <a:lnTo>
                    <a:pt x="210947" y="0"/>
                  </a:lnTo>
                  <a:lnTo>
                    <a:pt x="240919" y="0"/>
                  </a:lnTo>
                  <a:lnTo>
                    <a:pt x="240919" y="244729"/>
                  </a:lnTo>
                  <a:lnTo>
                    <a:pt x="210947" y="244729"/>
                  </a:lnTo>
                  <a:lnTo>
                    <a:pt x="210947" y="58166"/>
                  </a:lnTo>
                  <a:lnTo>
                    <a:pt x="210312" y="58166"/>
                  </a:lnTo>
                  <a:lnTo>
                    <a:pt x="130683" y="195453"/>
                  </a:lnTo>
                  <a:lnTo>
                    <a:pt x="110363" y="195453"/>
                  </a:lnTo>
                  <a:lnTo>
                    <a:pt x="30734" y="58166"/>
                  </a:lnTo>
                  <a:lnTo>
                    <a:pt x="30353" y="58166"/>
                  </a:lnTo>
                  <a:lnTo>
                    <a:pt x="30353" y="244729"/>
                  </a:lnTo>
                  <a:lnTo>
                    <a:pt x="0" y="24472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31F20"/>
            </a:solidFill>
          </p:spPr>
        </p:sp>
        <p:sp>
          <p:nvSpPr>
            <p:cNvPr name="Freeform 18" id="18"/>
            <p:cNvSpPr/>
            <p:nvPr/>
          </p:nvSpPr>
          <p:spPr>
            <a:xfrm flipH="false" flipV="false" rot="0">
              <a:off x="359918" y="63500"/>
              <a:ext cx="866775" cy="255905"/>
            </a:xfrm>
            <a:custGeom>
              <a:avLst/>
              <a:gdLst/>
              <a:ahLst/>
              <a:cxnLst/>
              <a:rect r="r" b="b" t="t" l="l"/>
              <a:pathLst>
                <a:path h="255905" w="866775">
                  <a:moveTo>
                    <a:pt x="714121" y="9017"/>
                  </a:moveTo>
                  <a:lnTo>
                    <a:pt x="714121" y="143129"/>
                  </a:lnTo>
                  <a:lnTo>
                    <a:pt x="714756" y="143129"/>
                  </a:lnTo>
                  <a:lnTo>
                    <a:pt x="825754" y="9017"/>
                  </a:lnTo>
                  <a:lnTo>
                    <a:pt x="864362" y="9017"/>
                  </a:lnTo>
                  <a:lnTo>
                    <a:pt x="769620" y="120650"/>
                  </a:lnTo>
                  <a:lnTo>
                    <a:pt x="866775" y="253746"/>
                  </a:lnTo>
                  <a:lnTo>
                    <a:pt x="829310" y="253746"/>
                  </a:lnTo>
                  <a:lnTo>
                    <a:pt x="749681" y="144145"/>
                  </a:lnTo>
                  <a:lnTo>
                    <a:pt x="714121" y="185801"/>
                  </a:lnTo>
                  <a:lnTo>
                    <a:pt x="714121" y="253746"/>
                  </a:lnTo>
                  <a:lnTo>
                    <a:pt x="684149" y="253746"/>
                  </a:lnTo>
                  <a:lnTo>
                    <a:pt x="684149" y="9017"/>
                  </a:lnTo>
                  <a:close/>
                  <a:moveTo>
                    <a:pt x="509016" y="170942"/>
                  </a:moveTo>
                  <a:cubicBezTo>
                    <a:pt x="509016" y="136525"/>
                    <a:pt x="485902" y="109220"/>
                    <a:pt x="452755" y="109220"/>
                  </a:cubicBezTo>
                  <a:cubicBezTo>
                    <a:pt x="421005" y="109220"/>
                    <a:pt x="395224" y="133731"/>
                    <a:pt x="395224" y="170942"/>
                  </a:cubicBezTo>
                  <a:cubicBezTo>
                    <a:pt x="395224" y="204724"/>
                    <a:pt x="418338" y="230251"/>
                    <a:pt x="452755" y="230251"/>
                  </a:cubicBezTo>
                  <a:cubicBezTo>
                    <a:pt x="483743" y="230251"/>
                    <a:pt x="509016" y="206502"/>
                    <a:pt x="509016" y="170942"/>
                  </a:cubicBezTo>
                  <a:moveTo>
                    <a:pt x="367030" y="170942"/>
                  </a:moveTo>
                  <a:cubicBezTo>
                    <a:pt x="367030" y="121285"/>
                    <a:pt x="401193" y="83693"/>
                    <a:pt x="448691" y="83693"/>
                  </a:cubicBezTo>
                  <a:cubicBezTo>
                    <a:pt x="473456" y="83693"/>
                    <a:pt x="495300" y="95377"/>
                    <a:pt x="507238" y="115697"/>
                  </a:cubicBezTo>
                  <a:lnTo>
                    <a:pt x="507873" y="115316"/>
                  </a:lnTo>
                  <a:lnTo>
                    <a:pt x="507873" y="85852"/>
                  </a:lnTo>
                  <a:lnTo>
                    <a:pt x="535813" y="85852"/>
                  </a:lnTo>
                  <a:lnTo>
                    <a:pt x="535813" y="253746"/>
                  </a:lnTo>
                  <a:lnTo>
                    <a:pt x="509016" y="253746"/>
                  </a:lnTo>
                  <a:lnTo>
                    <a:pt x="509016" y="223393"/>
                  </a:lnTo>
                  <a:lnTo>
                    <a:pt x="508762" y="223393"/>
                  </a:lnTo>
                  <a:cubicBezTo>
                    <a:pt x="496697" y="243332"/>
                    <a:pt x="475996" y="255778"/>
                    <a:pt x="448818" y="255778"/>
                  </a:cubicBezTo>
                  <a:cubicBezTo>
                    <a:pt x="402590" y="255778"/>
                    <a:pt x="367157" y="221996"/>
                    <a:pt x="367157" y="170942"/>
                  </a:cubicBezTo>
                  <a:moveTo>
                    <a:pt x="323723" y="253746"/>
                  </a:moveTo>
                  <a:lnTo>
                    <a:pt x="295783" y="253746"/>
                  </a:lnTo>
                  <a:lnTo>
                    <a:pt x="295783" y="85852"/>
                  </a:lnTo>
                  <a:lnTo>
                    <a:pt x="323723" y="85852"/>
                  </a:lnTo>
                  <a:close/>
                  <a:moveTo>
                    <a:pt x="289433" y="35179"/>
                  </a:moveTo>
                  <a:cubicBezTo>
                    <a:pt x="289433" y="24130"/>
                    <a:pt x="298450" y="15240"/>
                    <a:pt x="309753" y="15240"/>
                  </a:cubicBezTo>
                  <a:cubicBezTo>
                    <a:pt x="321056" y="15240"/>
                    <a:pt x="330073" y="24257"/>
                    <a:pt x="330073" y="35179"/>
                  </a:cubicBezTo>
                  <a:cubicBezTo>
                    <a:pt x="330073" y="46101"/>
                    <a:pt x="321056" y="55118"/>
                    <a:pt x="309753" y="55118"/>
                  </a:cubicBezTo>
                  <a:cubicBezTo>
                    <a:pt x="298450" y="55118"/>
                    <a:pt x="289433" y="46101"/>
                    <a:pt x="289433" y="35179"/>
                  </a:cubicBezTo>
                  <a:moveTo>
                    <a:pt x="214757" y="170942"/>
                  </a:moveTo>
                  <a:cubicBezTo>
                    <a:pt x="214757" y="136525"/>
                    <a:pt x="191643" y="109220"/>
                    <a:pt x="157861" y="109220"/>
                  </a:cubicBezTo>
                  <a:cubicBezTo>
                    <a:pt x="125730" y="109220"/>
                    <a:pt x="99949" y="133731"/>
                    <a:pt x="99949" y="170942"/>
                  </a:cubicBezTo>
                  <a:cubicBezTo>
                    <a:pt x="99949" y="204724"/>
                    <a:pt x="123444" y="230251"/>
                    <a:pt x="157480" y="230251"/>
                  </a:cubicBezTo>
                  <a:cubicBezTo>
                    <a:pt x="189230" y="230251"/>
                    <a:pt x="214757" y="206502"/>
                    <a:pt x="214757" y="170942"/>
                  </a:cubicBezTo>
                  <a:moveTo>
                    <a:pt x="71374" y="170942"/>
                  </a:moveTo>
                  <a:cubicBezTo>
                    <a:pt x="71374" y="121285"/>
                    <a:pt x="106172" y="83693"/>
                    <a:pt x="153416" y="83693"/>
                  </a:cubicBezTo>
                  <a:cubicBezTo>
                    <a:pt x="178943" y="83693"/>
                    <a:pt x="200660" y="95377"/>
                    <a:pt x="213360" y="115697"/>
                  </a:cubicBezTo>
                  <a:lnTo>
                    <a:pt x="213741" y="115697"/>
                  </a:lnTo>
                  <a:lnTo>
                    <a:pt x="213741" y="0"/>
                  </a:lnTo>
                  <a:lnTo>
                    <a:pt x="241681" y="0"/>
                  </a:lnTo>
                  <a:lnTo>
                    <a:pt x="241681" y="253746"/>
                  </a:lnTo>
                  <a:lnTo>
                    <a:pt x="214757" y="253746"/>
                  </a:lnTo>
                  <a:lnTo>
                    <a:pt x="214757" y="222758"/>
                  </a:lnTo>
                  <a:lnTo>
                    <a:pt x="214376" y="222758"/>
                  </a:lnTo>
                  <a:cubicBezTo>
                    <a:pt x="202311" y="243078"/>
                    <a:pt x="180975" y="255905"/>
                    <a:pt x="153670" y="255905"/>
                  </a:cubicBezTo>
                  <a:cubicBezTo>
                    <a:pt x="107188" y="255905"/>
                    <a:pt x="71247" y="222123"/>
                    <a:pt x="71247" y="171069"/>
                  </a:cubicBezTo>
                  <a:moveTo>
                    <a:pt x="73279" y="12827"/>
                  </a:moveTo>
                  <a:lnTo>
                    <a:pt x="30607" y="61722"/>
                  </a:lnTo>
                  <a:lnTo>
                    <a:pt x="1397" y="61722"/>
                  </a:lnTo>
                  <a:lnTo>
                    <a:pt x="42037" y="13081"/>
                  </a:lnTo>
                  <a:close/>
                  <a:moveTo>
                    <a:pt x="27940" y="253746"/>
                  </a:moveTo>
                  <a:lnTo>
                    <a:pt x="0" y="253746"/>
                  </a:lnTo>
                  <a:lnTo>
                    <a:pt x="0" y="85852"/>
                  </a:lnTo>
                  <a:lnTo>
                    <a:pt x="27940" y="85852"/>
                  </a:lnTo>
                  <a:close/>
                </a:path>
              </a:pathLst>
            </a:custGeom>
            <a:solidFill>
              <a:srgbClr val="231F20"/>
            </a:solidFill>
          </p:spPr>
        </p:sp>
        <p:sp>
          <p:nvSpPr>
            <p:cNvPr name="Freeform 19" id="19"/>
            <p:cNvSpPr/>
            <p:nvPr/>
          </p:nvSpPr>
          <p:spPr>
            <a:xfrm flipH="false" flipV="false" rot="0">
              <a:off x="1254633" y="78740"/>
              <a:ext cx="176403" cy="240538"/>
            </a:xfrm>
            <a:custGeom>
              <a:avLst/>
              <a:gdLst/>
              <a:ahLst/>
              <a:cxnLst/>
              <a:rect r="r" b="b" t="t" l="l"/>
              <a:pathLst>
                <a:path h="240538" w="176403">
                  <a:moveTo>
                    <a:pt x="92329" y="188468"/>
                  </a:moveTo>
                  <a:lnTo>
                    <a:pt x="92329" y="94742"/>
                  </a:lnTo>
                  <a:lnTo>
                    <a:pt x="70612" y="94742"/>
                  </a:lnTo>
                  <a:lnTo>
                    <a:pt x="70612" y="70612"/>
                  </a:lnTo>
                  <a:lnTo>
                    <a:pt x="92329" y="70612"/>
                  </a:lnTo>
                  <a:lnTo>
                    <a:pt x="92329" y="13335"/>
                  </a:lnTo>
                  <a:lnTo>
                    <a:pt x="120269" y="10287"/>
                  </a:lnTo>
                  <a:lnTo>
                    <a:pt x="120269" y="70612"/>
                  </a:lnTo>
                  <a:lnTo>
                    <a:pt x="175768" y="70612"/>
                  </a:lnTo>
                  <a:lnTo>
                    <a:pt x="175768" y="94742"/>
                  </a:lnTo>
                  <a:lnTo>
                    <a:pt x="120269" y="94742"/>
                  </a:lnTo>
                  <a:lnTo>
                    <a:pt x="120269" y="184404"/>
                  </a:lnTo>
                  <a:cubicBezTo>
                    <a:pt x="120269" y="204724"/>
                    <a:pt x="124714" y="214376"/>
                    <a:pt x="140589" y="214376"/>
                  </a:cubicBezTo>
                  <a:cubicBezTo>
                    <a:pt x="150622" y="214376"/>
                    <a:pt x="160909" y="210185"/>
                    <a:pt x="169164" y="205740"/>
                  </a:cubicBezTo>
                  <a:lnTo>
                    <a:pt x="176403" y="230251"/>
                  </a:lnTo>
                  <a:cubicBezTo>
                    <a:pt x="167132" y="235712"/>
                    <a:pt x="155702" y="240538"/>
                    <a:pt x="135763" y="240538"/>
                  </a:cubicBezTo>
                  <a:cubicBezTo>
                    <a:pt x="106172" y="240538"/>
                    <a:pt x="92329" y="222250"/>
                    <a:pt x="92329" y="188468"/>
                  </a:cubicBezTo>
                  <a:moveTo>
                    <a:pt x="34036" y="238506"/>
                  </a:moveTo>
                  <a:lnTo>
                    <a:pt x="6096" y="238506"/>
                  </a:lnTo>
                  <a:lnTo>
                    <a:pt x="6096" y="70612"/>
                  </a:lnTo>
                  <a:lnTo>
                    <a:pt x="34036" y="70612"/>
                  </a:lnTo>
                  <a:close/>
                  <a:moveTo>
                    <a:pt x="0" y="19939"/>
                  </a:moveTo>
                  <a:cubicBezTo>
                    <a:pt x="0" y="8890"/>
                    <a:pt x="9017" y="0"/>
                    <a:pt x="20320" y="0"/>
                  </a:cubicBezTo>
                  <a:cubicBezTo>
                    <a:pt x="31623" y="0"/>
                    <a:pt x="40640" y="9017"/>
                    <a:pt x="40640" y="19939"/>
                  </a:cubicBezTo>
                  <a:cubicBezTo>
                    <a:pt x="40640" y="30861"/>
                    <a:pt x="31623" y="39878"/>
                    <a:pt x="20320" y="39878"/>
                  </a:cubicBezTo>
                  <a:cubicBezTo>
                    <a:pt x="9017" y="39878"/>
                    <a:pt x="0" y="30861"/>
                    <a:pt x="0" y="19939"/>
                  </a:cubicBezTo>
                </a:path>
              </a:pathLst>
            </a:custGeom>
            <a:solidFill>
              <a:srgbClr val="231F20"/>
            </a:solidFill>
          </p:spPr>
        </p:sp>
      </p:grpSp>
    </p:spTree>
  </p:cSld>
  <p:clrMapOvr>
    <a:masterClrMapping/>
  </p:clrMapOvr>
</p:sld>
</file>

<file path=ppt/slides/slide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>
            <a:grpSpLocks noChangeAspect="true"/>
          </p:cNvGrpSpPr>
          <p:nvPr/>
        </p:nvGrpSpPr>
        <p:grpSpPr>
          <a:xfrm rot="0">
            <a:off x="5648" y="6490287"/>
            <a:ext cx="10686355" cy="1067972"/>
            <a:chOff x="0" y="0"/>
            <a:chExt cx="10686352" cy="1067968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10686415" cy="1067943"/>
            </a:xfrm>
            <a:custGeom>
              <a:avLst/>
              <a:gdLst/>
              <a:ahLst/>
              <a:cxnLst/>
              <a:rect r="r" b="b" t="t" l="l"/>
              <a:pathLst>
                <a:path h="1067943" w="10686415">
                  <a:moveTo>
                    <a:pt x="0" y="0"/>
                  </a:moveTo>
                  <a:lnTo>
                    <a:pt x="0" y="1067943"/>
                  </a:lnTo>
                  <a:lnTo>
                    <a:pt x="10686415" y="1067943"/>
                  </a:lnTo>
                  <a:lnTo>
                    <a:pt x="10686415" y="0"/>
                  </a:lnTo>
                  <a:close/>
                </a:path>
              </a:pathLst>
            </a:custGeom>
            <a:solidFill>
              <a:srgbClr val="FFE48C">
                <a:alpha val="9804"/>
              </a:srgbClr>
            </a:solidFill>
          </p:spPr>
        </p:sp>
      </p:grpSp>
      <p:grpSp>
        <p:nvGrpSpPr>
          <p:cNvPr name="Group 4" id="4"/>
          <p:cNvGrpSpPr>
            <a:grpSpLocks noChangeAspect="true"/>
          </p:cNvGrpSpPr>
          <p:nvPr/>
        </p:nvGrpSpPr>
        <p:grpSpPr>
          <a:xfrm rot="0">
            <a:off x="11192" y="6490287"/>
            <a:ext cx="936460" cy="1065895"/>
            <a:chOff x="0" y="0"/>
            <a:chExt cx="1248613" cy="1421194"/>
          </a:xfrm>
        </p:grpSpPr>
        <p:sp>
          <p:nvSpPr>
            <p:cNvPr name="Freeform 5" id="5"/>
            <p:cNvSpPr/>
            <p:nvPr/>
          </p:nvSpPr>
          <p:spPr>
            <a:xfrm flipH="false" flipV="false" rot="0">
              <a:off x="0" y="0"/>
              <a:ext cx="1248664" cy="1421257"/>
            </a:xfrm>
            <a:custGeom>
              <a:avLst/>
              <a:gdLst/>
              <a:ahLst/>
              <a:cxnLst/>
              <a:rect r="r" b="b" t="t" l="l"/>
              <a:pathLst>
                <a:path h="1421257" w="1248664">
                  <a:moveTo>
                    <a:pt x="0" y="0"/>
                  </a:moveTo>
                  <a:lnTo>
                    <a:pt x="0" y="1421257"/>
                  </a:lnTo>
                  <a:lnTo>
                    <a:pt x="1248664" y="1421257"/>
                  </a:lnTo>
                  <a:lnTo>
                    <a:pt x="1248664" y="374396"/>
                  </a:lnTo>
                  <a:lnTo>
                    <a:pt x="912114" y="374396"/>
                  </a:lnTo>
                  <a:lnTo>
                    <a:pt x="912114" y="0"/>
                  </a:lnTo>
                  <a:close/>
                </a:path>
              </a:pathLst>
            </a:custGeom>
            <a:blipFill>
              <a:blip r:embed="rId2">
                <a:alphaModFix amt="9999"/>
              </a:blip>
              <a:stretch>
                <a:fillRect l="-56" t="-369" r="-251" b="-138"/>
              </a:stretch>
            </a:blipFill>
          </p:spPr>
        </p:sp>
      </p:grpSp>
      <p:grpSp>
        <p:nvGrpSpPr>
          <p:cNvPr name="Group 6" id="6"/>
          <p:cNvGrpSpPr>
            <a:grpSpLocks noChangeAspect="true"/>
          </p:cNvGrpSpPr>
          <p:nvPr/>
        </p:nvGrpSpPr>
        <p:grpSpPr>
          <a:xfrm rot="0">
            <a:off x="5648" y="6370282"/>
            <a:ext cx="10686355" cy="129892"/>
            <a:chOff x="0" y="0"/>
            <a:chExt cx="10686352" cy="129896"/>
          </a:xfrm>
        </p:grpSpPr>
        <p:sp>
          <p:nvSpPr>
            <p:cNvPr name="Freeform 7" id="7"/>
            <p:cNvSpPr/>
            <p:nvPr/>
          </p:nvSpPr>
          <p:spPr>
            <a:xfrm flipH="false" flipV="false" rot="0">
              <a:off x="0" y="0"/>
              <a:ext cx="10686415" cy="129921"/>
            </a:xfrm>
            <a:custGeom>
              <a:avLst/>
              <a:gdLst/>
              <a:ahLst/>
              <a:cxnLst/>
              <a:rect r="r" b="b" t="t" l="l"/>
              <a:pathLst>
                <a:path h="129921" w="10686415">
                  <a:moveTo>
                    <a:pt x="0" y="0"/>
                  </a:moveTo>
                  <a:lnTo>
                    <a:pt x="0" y="129921"/>
                  </a:lnTo>
                  <a:lnTo>
                    <a:pt x="10686415" y="129921"/>
                  </a:lnTo>
                  <a:lnTo>
                    <a:pt x="10686415" y="0"/>
                  </a:lnTo>
                  <a:close/>
                </a:path>
              </a:pathLst>
            </a:custGeom>
            <a:solidFill>
              <a:srgbClr val="C3AE6A"/>
            </a:solidFill>
          </p:spPr>
        </p:sp>
      </p:grpSp>
      <p:sp>
        <p:nvSpPr>
          <p:cNvPr name="Freeform 8" id="8"/>
          <p:cNvSpPr/>
          <p:nvPr/>
        </p:nvSpPr>
        <p:spPr>
          <a:xfrm flipH="false" flipV="false" rot="0">
            <a:off x="1371390" y="403717"/>
            <a:ext cx="7960328" cy="5970241"/>
          </a:xfrm>
          <a:custGeom>
            <a:avLst/>
            <a:gdLst/>
            <a:ahLst/>
            <a:cxnLst/>
            <a:rect r="r" b="b" t="t" l="l"/>
            <a:pathLst>
              <a:path h="5970241" w="7960328">
                <a:moveTo>
                  <a:pt x="0" y="0"/>
                </a:moveTo>
                <a:lnTo>
                  <a:pt x="7960329" y="0"/>
                </a:lnTo>
                <a:lnTo>
                  <a:pt x="7960329" y="5970242"/>
                </a:lnTo>
                <a:lnTo>
                  <a:pt x="0" y="5970242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0" r="0" b="0"/>
            </a:stretch>
          </a:blipFill>
        </p:spPr>
      </p:sp>
      <p:sp>
        <p:nvSpPr>
          <p:cNvPr name="Freeform 9" id="9"/>
          <p:cNvSpPr/>
          <p:nvPr/>
        </p:nvSpPr>
        <p:spPr>
          <a:xfrm flipH="false" flipV="false" rot="0">
            <a:off x="1188177" y="6670157"/>
            <a:ext cx="8326850" cy="339433"/>
          </a:xfrm>
          <a:custGeom>
            <a:avLst/>
            <a:gdLst/>
            <a:ahLst/>
            <a:cxnLst/>
            <a:rect r="r" b="b" t="t" l="l"/>
            <a:pathLst>
              <a:path h="339433" w="8326850">
                <a:moveTo>
                  <a:pt x="0" y="0"/>
                </a:moveTo>
                <a:lnTo>
                  <a:pt x="8326850" y="0"/>
                </a:lnTo>
                <a:lnTo>
                  <a:pt x="8326850" y="339433"/>
                </a:lnTo>
                <a:lnTo>
                  <a:pt x="0" y="339433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0" id="10"/>
          <p:cNvSpPr/>
          <p:nvPr/>
        </p:nvSpPr>
        <p:spPr>
          <a:xfrm flipH="false" flipV="false" rot="0">
            <a:off x="3877675" y="7048052"/>
            <a:ext cx="2940310" cy="330289"/>
          </a:xfrm>
          <a:custGeom>
            <a:avLst/>
            <a:gdLst/>
            <a:ahLst/>
            <a:cxnLst/>
            <a:rect r="r" b="b" t="t" l="l"/>
            <a:pathLst>
              <a:path h="330289" w="2940310">
                <a:moveTo>
                  <a:pt x="0" y="0"/>
                </a:moveTo>
                <a:lnTo>
                  <a:pt x="2940310" y="0"/>
                </a:lnTo>
                <a:lnTo>
                  <a:pt x="2940310" y="330289"/>
                </a:lnTo>
                <a:lnTo>
                  <a:pt x="0" y="330289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>
            <a:grpSpLocks noChangeAspect="true"/>
          </p:cNvGrpSpPr>
          <p:nvPr/>
        </p:nvGrpSpPr>
        <p:grpSpPr>
          <a:xfrm rot="0">
            <a:off x="5648" y="6490287"/>
            <a:ext cx="10686355" cy="1067972"/>
            <a:chOff x="0" y="0"/>
            <a:chExt cx="10686352" cy="1067968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10686415" cy="1067943"/>
            </a:xfrm>
            <a:custGeom>
              <a:avLst/>
              <a:gdLst/>
              <a:ahLst/>
              <a:cxnLst/>
              <a:rect r="r" b="b" t="t" l="l"/>
              <a:pathLst>
                <a:path h="1067943" w="10686415">
                  <a:moveTo>
                    <a:pt x="0" y="0"/>
                  </a:moveTo>
                  <a:lnTo>
                    <a:pt x="0" y="1067943"/>
                  </a:lnTo>
                  <a:lnTo>
                    <a:pt x="10686415" y="1067943"/>
                  </a:lnTo>
                  <a:lnTo>
                    <a:pt x="10686415" y="0"/>
                  </a:lnTo>
                  <a:close/>
                </a:path>
              </a:pathLst>
            </a:custGeom>
            <a:solidFill>
              <a:srgbClr val="FFE48C">
                <a:alpha val="9804"/>
              </a:srgbClr>
            </a:solidFill>
          </p:spPr>
        </p:sp>
      </p:grpSp>
      <p:grpSp>
        <p:nvGrpSpPr>
          <p:cNvPr name="Group 4" id="4"/>
          <p:cNvGrpSpPr>
            <a:grpSpLocks noChangeAspect="true"/>
          </p:cNvGrpSpPr>
          <p:nvPr/>
        </p:nvGrpSpPr>
        <p:grpSpPr>
          <a:xfrm rot="0">
            <a:off x="11192" y="6490287"/>
            <a:ext cx="936460" cy="1065895"/>
            <a:chOff x="0" y="0"/>
            <a:chExt cx="1248613" cy="1421194"/>
          </a:xfrm>
        </p:grpSpPr>
        <p:sp>
          <p:nvSpPr>
            <p:cNvPr name="Freeform 5" id="5"/>
            <p:cNvSpPr/>
            <p:nvPr/>
          </p:nvSpPr>
          <p:spPr>
            <a:xfrm flipH="false" flipV="false" rot="0">
              <a:off x="0" y="0"/>
              <a:ext cx="1248664" cy="1421257"/>
            </a:xfrm>
            <a:custGeom>
              <a:avLst/>
              <a:gdLst/>
              <a:ahLst/>
              <a:cxnLst/>
              <a:rect r="r" b="b" t="t" l="l"/>
              <a:pathLst>
                <a:path h="1421257" w="1248664">
                  <a:moveTo>
                    <a:pt x="0" y="0"/>
                  </a:moveTo>
                  <a:lnTo>
                    <a:pt x="0" y="1421257"/>
                  </a:lnTo>
                  <a:lnTo>
                    <a:pt x="1248664" y="1421257"/>
                  </a:lnTo>
                  <a:lnTo>
                    <a:pt x="1248664" y="374396"/>
                  </a:lnTo>
                  <a:lnTo>
                    <a:pt x="912114" y="374396"/>
                  </a:lnTo>
                  <a:lnTo>
                    <a:pt x="912114" y="0"/>
                  </a:lnTo>
                  <a:close/>
                </a:path>
              </a:pathLst>
            </a:custGeom>
            <a:blipFill>
              <a:blip r:embed="rId2">
                <a:alphaModFix amt="9999"/>
              </a:blip>
              <a:stretch>
                <a:fillRect l="-56" t="-369" r="-251" b="-138"/>
              </a:stretch>
            </a:blipFill>
          </p:spPr>
        </p:sp>
      </p:grpSp>
      <p:grpSp>
        <p:nvGrpSpPr>
          <p:cNvPr name="Group 6" id="6"/>
          <p:cNvGrpSpPr>
            <a:grpSpLocks noChangeAspect="true"/>
          </p:cNvGrpSpPr>
          <p:nvPr/>
        </p:nvGrpSpPr>
        <p:grpSpPr>
          <a:xfrm rot="0">
            <a:off x="5648" y="6370282"/>
            <a:ext cx="10686355" cy="129892"/>
            <a:chOff x="0" y="0"/>
            <a:chExt cx="10686352" cy="129896"/>
          </a:xfrm>
        </p:grpSpPr>
        <p:sp>
          <p:nvSpPr>
            <p:cNvPr name="Freeform 7" id="7"/>
            <p:cNvSpPr/>
            <p:nvPr/>
          </p:nvSpPr>
          <p:spPr>
            <a:xfrm flipH="false" flipV="false" rot="0">
              <a:off x="0" y="0"/>
              <a:ext cx="10686415" cy="129921"/>
            </a:xfrm>
            <a:custGeom>
              <a:avLst/>
              <a:gdLst/>
              <a:ahLst/>
              <a:cxnLst/>
              <a:rect r="r" b="b" t="t" l="l"/>
              <a:pathLst>
                <a:path h="129921" w="10686415">
                  <a:moveTo>
                    <a:pt x="0" y="0"/>
                  </a:moveTo>
                  <a:lnTo>
                    <a:pt x="0" y="129921"/>
                  </a:lnTo>
                  <a:lnTo>
                    <a:pt x="10686415" y="129921"/>
                  </a:lnTo>
                  <a:lnTo>
                    <a:pt x="10686415" y="0"/>
                  </a:lnTo>
                  <a:close/>
                </a:path>
              </a:pathLst>
            </a:custGeom>
            <a:solidFill>
              <a:srgbClr val="C3AE6A"/>
            </a:solidFill>
          </p:spPr>
        </p:sp>
      </p:grpSp>
      <p:sp>
        <p:nvSpPr>
          <p:cNvPr name="Freeform 8" id="8"/>
          <p:cNvSpPr/>
          <p:nvPr/>
        </p:nvSpPr>
        <p:spPr>
          <a:xfrm flipH="false" flipV="false" rot="0">
            <a:off x="831113" y="874319"/>
            <a:ext cx="4026894" cy="4710579"/>
          </a:xfrm>
          <a:custGeom>
            <a:avLst/>
            <a:gdLst/>
            <a:ahLst/>
            <a:cxnLst/>
            <a:rect r="r" b="b" t="t" l="l"/>
            <a:pathLst>
              <a:path h="4710579" w="4026894">
                <a:moveTo>
                  <a:pt x="0" y="0"/>
                </a:moveTo>
                <a:lnTo>
                  <a:pt x="4026894" y="0"/>
                </a:lnTo>
                <a:lnTo>
                  <a:pt x="4026894" y="4710579"/>
                </a:lnTo>
                <a:lnTo>
                  <a:pt x="0" y="4710579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0" r="0" b="0"/>
            </a:stretch>
          </a:blipFill>
        </p:spPr>
      </p:sp>
      <p:sp>
        <p:nvSpPr>
          <p:cNvPr name="Freeform 9" id="9"/>
          <p:cNvSpPr/>
          <p:nvPr/>
        </p:nvSpPr>
        <p:spPr>
          <a:xfrm flipH="false" flipV="false" rot="0">
            <a:off x="4099589" y="6854533"/>
            <a:ext cx="2503903" cy="339433"/>
          </a:xfrm>
          <a:custGeom>
            <a:avLst/>
            <a:gdLst/>
            <a:ahLst/>
            <a:cxnLst/>
            <a:rect r="r" b="b" t="t" l="l"/>
            <a:pathLst>
              <a:path h="339433" w="2503903">
                <a:moveTo>
                  <a:pt x="0" y="0"/>
                </a:moveTo>
                <a:lnTo>
                  <a:pt x="2503903" y="0"/>
                </a:lnTo>
                <a:lnTo>
                  <a:pt x="2503903" y="339433"/>
                </a:lnTo>
                <a:lnTo>
                  <a:pt x="0" y="339433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0" id="10"/>
          <p:cNvSpPr/>
          <p:nvPr/>
        </p:nvSpPr>
        <p:spPr>
          <a:xfrm flipH="false" flipV="false" rot="0">
            <a:off x="5547731" y="912647"/>
            <a:ext cx="4340914" cy="920163"/>
          </a:xfrm>
          <a:custGeom>
            <a:avLst/>
            <a:gdLst/>
            <a:ahLst/>
            <a:cxnLst/>
            <a:rect r="r" b="b" t="t" l="l"/>
            <a:pathLst>
              <a:path h="920163" w="4340914">
                <a:moveTo>
                  <a:pt x="0" y="0"/>
                </a:moveTo>
                <a:lnTo>
                  <a:pt x="4340914" y="0"/>
                </a:lnTo>
                <a:lnTo>
                  <a:pt x="4340914" y="920163"/>
                </a:lnTo>
                <a:lnTo>
                  <a:pt x="0" y="920163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1" id="11"/>
          <p:cNvSpPr/>
          <p:nvPr/>
        </p:nvSpPr>
        <p:spPr>
          <a:xfrm flipH="false" flipV="false" rot="0">
            <a:off x="5517232" y="3954570"/>
            <a:ext cx="4394940" cy="942337"/>
          </a:xfrm>
          <a:custGeom>
            <a:avLst/>
            <a:gdLst/>
            <a:ahLst/>
            <a:cxnLst/>
            <a:rect r="r" b="b" t="t" l="l"/>
            <a:pathLst>
              <a:path h="942337" w="4394940">
                <a:moveTo>
                  <a:pt x="0" y="0"/>
                </a:moveTo>
                <a:lnTo>
                  <a:pt x="4394940" y="0"/>
                </a:lnTo>
                <a:lnTo>
                  <a:pt x="4394940" y="942337"/>
                </a:lnTo>
                <a:lnTo>
                  <a:pt x="0" y="942337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2" id="12"/>
          <p:cNvSpPr/>
          <p:nvPr/>
        </p:nvSpPr>
        <p:spPr>
          <a:xfrm flipH="false" flipV="false" rot="0">
            <a:off x="5514604" y="5026162"/>
            <a:ext cx="4398245" cy="611086"/>
          </a:xfrm>
          <a:custGeom>
            <a:avLst/>
            <a:gdLst/>
            <a:ahLst/>
            <a:cxnLst/>
            <a:rect r="r" b="b" t="t" l="l"/>
            <a:pathLst>
              <a:path h="611086" w="4398245">
                <a:moveTo>
                  <a:pt x="0" y="0"/>
                </a:moveTo>
                <a:lnTo>
                  <a:pt x="4398244" y="0"/>
                </a:lnTo>
                <a:lnTo>
                  <a:pt x="4398244" y="611085"/>
                </a:lnTo>
                <a:lnTo>
                  <a:pt x="0" y="611085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3" id="13"/>
          <p:cNvSpPr/>
          <p:nvPr/>
        </p:nvSpPr>
        <p:spPr>
          <a:xfrm flipH="false" flipV="false" rot="0">
            <a:off x="5515023" y="1989992"/>
            <a:ext cx="4397816" cy="789680"/>
          </a:xfrm>
          <a:custGeom>
            <a:avLst/>
            <a:gdLst/>
            <a:ahLst/>
            <a:cxnLst/>
            <a:rect r="r" b="b" t="t" l="l"/>
            <a:pathLst>
              <a:path h="789680" w="4397816">
                <a:moveTo>
                  <a:pt x="0" y="0"/>
                </a:moveTo>
                <a:lnTo>
                  <a:pt x="4397816" y="0"/>
                </a:lnTo>
                <a:lnTo>
                  <a:pt x="4397816" y="789679"/>
                </a:lnTo>
                <a:lnTo>
                  <a:pt x="0" y="789679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4" id="14"/>
          <p:cNvSpPr/>
          <p:nvPr/>
        </p:nvSpPr>
        <p:spPr>
          <a:xfrm flipH="false" flipV="false" rot="0">
            <a:off x="5517709" y="2882979"/>
            <a:ext cx="4395511" cy="968283"/>
          </a:xfrm>
          <a:custGeom>
            <a:avLst/>
            <a:gdLst/>
            <a:ahLst/>
            <a:cxnLst/>
            <a:rect r="r" b="b" t="t" l="l"/>
            <a:pathLst>
              <a:path h="968283" w="4395511">
                <a:moveTo>
                  <a:pt x="0" y="0"/>
                </a:moveTo>
                <a:lnTo>
                  <a:pt x="4395511" y="0"/>
                </a:lnTo>
                <a:lnTo>
                  <a:pt x="4395511" y="968283"/>
                </a:lnTo>
                <a:lnTo>
                  <a:pt x="0" y="968283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4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>
            <a:grpSpLocks noChangeAspect="true"/>
          </p:cNvGrpSpPr>
          <p:nvPr/>
        </p:nvGrpSpPr>
        <p:grpSpPr>
          <a:xfrm rot="0">
            <a:off x="5648" y="6490287"/>
            <a:ext cx="10686355" cy="1067972"/>
            <a:chOff x="0" y="0"/>
            <a:chExt cx="10686352" cy="1067968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10686415" cy="1067943"/>
            </a:xfrm>
            <a:custGeom>
              <a:avLst/>
              <a:gdLst/>
              <a:ahLst/>
              <a:cxnLst/>
              <a:rect r="r" b="b" t="t" l="l"/>
              <a:pathLst>
                <a:path h="1067943" w="10686415">
                  <a:moveTo>
                    <a:pt x="0" y="0"/>
                  </a:moveTo>
                  <a:lnTo>
                    <a:pt x="0" y="1067943"/>
                  </a:lnTo>
                  <a:lnTo>
                    <a:pt x="10686415" y="1067943"/>
                  </a:lnTo>
                  <a:lnTo>
                    <a:pt x="10686415" y="0"/>
                  </a:lnTo>
                  <a:close/>
                </a:path>
              </a:pathLst>
            </a:custGeom>
            <a:solidFill>
              <a:srgbClr val="FFE48C">
                <a:alpha val="9804"/>
              </a:srgbClr>
            </a:solidFill>
          </p:spPr>
        </p:sp>
      </p:grpSp>
      <p:grpSp>
        <p:nvGrpSpPr>
          <p:cNvPr name="Group 4" id="4"/>
          <p:cNvGrpSpPr>
            <a:grpSpLocks noChangeAspect="true"/>
          </p:cNvGrpSpPr>
          <p:nvPr/>
        </p:nvGrpSpPr>
        <p:grpSpPr>
          <a:xfrm rot="0">
            <a:off x="11192" y="6490287"/>
            <a:ext cx="936460" cy="1065895"/>
            <a:chOff x="0" y="0"/>
            <a:chExt cx="1248613" cy="1421194"/>
          </a:xfrm>
        </p:grpSpPr>
        <p:sp>
          <p:nvSpPr>
            <p:cNvPr name="Freeform 5" id="5"/>
            <p:cNvSpPr/>
            <p:nvPr/>
          </p:nvSpPr>
          <p:spPr>
            <a:xfrm flipH="false" flipV="false" rot="0">
              <a:off x="0" y="0"/>
              <a:ext cx="1248664" cy="1421257"/>
            </a:xfrm>
            <a:custGeom>
              <a:avLst/>
              <a:gdLst/>
              <a:ahLst/>
              <a:cxnLst/>
              <a:rect r="r" b="b" t="t" l="l"/>
              <a:pathLst>
                <a:path h="1421257" w="1248664">
                  <a:moveTo>
                    <a:pt x="0" y="0"/>
                  </a:moveTo>
                  <a:lnTo>
                    <a:pt x="0" y="1421257"/>
                  </a:lnTo>
                  <a:lnTo>
                    <a:pt x="1248664" y="1421257"/>
                  </a:lnTo>
                  <a:lnTo>
                    <a:pt x="1248664" y="374396"/>
                  </a:lnTo>
                  <a:lnTo>
                    <a:pt x="912114" y="374396"/>
                  </a:lnTo>
                  <a:lnTo>
                    <a:pt x="912114" y="0"/>
                  </a:lnTo>
                  <a:close/>
                </a:path>
              </a:pathLst>
            </a:custGeom>
            <a:blipFill>
              <a:blip r:embed="rId2">
                <a:alphaModFix amt="9999"/>
              </a:blip>
              <a:stretch>
                <a:fillRect l="-56" t="-369" r="-251" b="-138"/>
              </a:stretch>
            </a:blipFill>
          </p:spPr>
        </p:sp>
      </p:grpSp>
      <p:grpSp>
        <p:nvGrpSpPr>
          <p:cNvPr name="Group 6" id="6"/>
          <p:cNvGrpSpPr>
            <a:grpSpLocks noChangeAspect="true"/>
          </p:cNvGrpSpPr>
          <p:nvPr/>
        </p:nvGrpSpPr>
        <p:grpSpPr>
          <a:xfrm rot="0">
            <a:off x="5648" y="6370282"/>
            <a:ext cx="10686355" cy="129892"/>
            <a:chOff x="0" y="0"/>
            <a:chExt cx="10686352" cy="129896"/>
          </a:xfrm>
        </p:grpSpPr>
        <p:sp>
          <p:nvSpPr>
            <p:cNvPr name="Freeform 7" id="7"/>
            <p:cNvSpPr/>
            <p:nvPr/>
          </p:nvSpPr>
          <p:spPr>
            <a:xfrm flipH="false" flipV="false" rot="0">
              <a:off x="0" y="0"/>
              <a:ext cx="10686415" cy="129921"/>
            </a:xfrm>
            <a:custGeom>
              <a:avLst/>
              <a:gdLst/>
              <a:ahLst/>
              <a:cxnLst/>
              <a:rect r="r" b="b" t="t" l="l"/>
              <a:pathLst>
                <a:path h="129921" w="10686415">
                  <a:moveTo>
                    <a:pt x="0" y="0"/>
                  </a:moveTo>
                  <a:lnTo>
                    <a:pt x="0" y="129921"/>
                  </a:lnTo>
                  <a:lnTo>
                    <a:pt x="10686415" y="129921"/>
                  </a:lnTo>
                  <a:lnTo>
                    <a:pt x="10686415" y="0"/>
                  </a:lnTo>
                  <a:close/>
                </a:path>
              </a:pathLst>
            </a:custGeom>
            <a:solidFill>
              <a:srgbClr val="C3AE6A"/>
            </a:solidFill>
          </p:spPr>
        </p:sp>
      </p:grpSp>
      <p:sp>
        <p:nvSpPr>
          <p:cNvPr name="Freeform 8" id="8"/>
          <p:cNvSpPr/>
          <p:nvPr/>
        </p:nvSpPr>
        <p:spPr>
          <a:xfrm flipH="false" flipV="false" rot="0">
            <a:off x="190500" y="1778003"/>
            <a:ext cx="10388603" cy="2933700"/>
          </a:xfrm>
          <a:custGeom>
            <a:avLst/>
            <a:gdLst/>
            <a:ahLst/>
            <a:cxnLst/>
            <a:rect r="r" b="b" t="t" l="l"/>
            <a:pathLst>
              <a:path h="2933700" w="10388603">
                <a:moveTo>
                  <a:pt x="0" y="0"/>
                </a:moveTo>
                <a:lnTo>
                  <a:pt x="10388603" y="0"/>
                </a:lnTo>
                <a:lnTo>
                  <a:pt x="10388603" y="2933700"/>
                </a:lnTo>
                <a:lnTo>
                  <a:pt x="0" y="293370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0" r="0" b="0"/>
            </a:stretch>
          </a:blipFill>
        </p:spPr>
      </p:sp>
      <p:sp>
        <p:nvSpPr>
          <p:cNvPr name="Freeform 9" id="9"/>
          <p:cNvSpPr/>
          <p:nvPr/>
        </p:nvSpPr>
        <p:spPr>
          <a:xfrm flipH="false" flipV="false" rot="0">
            <a:off x="275768" y="1840230"/>
            <a:ext cx="10134876" cy="2692860"/>
          </a:xfrm>
          <a:custGeom>
            <a:avLst/>
            <a:gdLst/>
            <a:ahLst/>
            <a:cxnLst/>
            <a:rect r="r" b="b" t="t" l="l"/>
            <a:pathLst>
              <a:path h="2692860" w="10134876">
                <a:moveTo>
                  <a:pt x="0" y="0"/>
                </a:moveTo>
                <a:lnTo>
                  <a:pt x="10134876" y="0"/>
                </a:lnTo>
                <a:lnTo>
                  <a:pt x="10134876" y="2692860"/>
                </a:lnTo>
                <a:lnTo>
                  <a:pt x="0" y="2692860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0" t="0" r="0" b="0"/>
            </a:stretch>
          </a:blipFill>
        </p:spPr>
      </p:sp>
      <p:grpSp>
        <p:nvGrpSpPr>
          <p:cNvPr name="Group 10" id="10"/>
          <p:cNvGrpSpPr>
            <a:grpSpLocks noChangeAspect="true"/>
          </p:cNvGrpSpPr>
          <p:nvPr/>
        </p:nvGrpSpPr>
        <p:grpSpPr>
          <a:xfrm rot="0">
            <a:off x="4655953" y="6939401"/>
            <a:ext cx="1391288" cy="169669"/>
            <a:chOff x="0" y="0"/>
            <a:chExt cx="1391285" cy="169672"/>
          </a:xfrm>
        </p:grpSpPr>
        <p:sp>
          <p:nvSpPr>
            <p:cNvPr name="Freeform 11" id="11"/>
            <p:cNvSpPr/>
            <p:nvPr/>
          </p:nvSpPr>
          <p:spPr>
            <a:xfrm flipH="false" flipV="false" rot="0">
              <a:off x="0" y="0"/>
              <a:ext cx="1391539" cy="169799"/>
            </a:xfrm>
            <a:custGeom>
              <a:avLst/>
              <a:gdLst/>
              <a:ahLst/>
              <a:cxnLst/>
              <a:rect r="r" b="b" t="t" l="l"/>
              <a:pathLst>
                <a:path h="169799" w="1391539">
                  <a:moveTo>
                    <a:pt x="1353820" y="109982"/>
                  </a:moveTo>
                  <a:cubicBezTo>
                    <a:pt x="1349883" y="111379"/>
                    <a:pt x="1343533" y="112903"/>
                    <a:pt x="1334897" y="114808"/>
                  </a:cubicBezTo>
                  <a:cubicBezTo>
                    <a:pt x="1326261" y="116713"/>
                    <a:pt x="1320419" y="118491"/>
                    <a:pt x="1317752" y="120269"/>
                  </a:cubicBezTo>
                  <a:cubicBezTo>
                    <a:pt x="1313688" y="123190"/>
                    <a:pt x="1311529" y="126873"/>
                    <a:pt x="1311529" y="131191"/>
                  </a:cubicBezTo>
                  <a:cubicBezTo>
                    <a:pt x="1311529" y="135509"/>
                    <a:pt x="1313180" y="139446"/>
                    <a:pt x="1316609" y="142621"/>
                  </a:cubicBezTo>
                  <a:cubicBezTo>
                    <a:pt x="1319784" y="145796"/>
                    <a:pt x="1323975" y="147447"/>
                    <a:pt x="1328928" y="147447"/>
                  </a:cubicBezTo>
                  <a:cubicBezTo>
                    <a:pt x="1334643" y="147447"/>
                    <a:pt x="1340104" y="145669"/>
                    <a:pt x="1345184" y="141986"/>
                  </a:cubicBezTo>
                  <a:cubicBezTo>
                    <a:pt x="1349121" y="139065"/>
                    <a:pt x="1351534" y="135636"/>
                    <a:pt x="1352677" y="131445"/>
                  </a:cubicBezTo>
                  <a:cubicBezTo>
                    <a:pt x="1353312" y="128651"/>
                    <a:pt x="1353820" y="123698"/>
                    <a:pt x="1353820" y="116078"/>
                  </a:cubicBezTo>
                  <a:close/>
                  <a:moveTo>
                    <a:pt x="1311783" y="84582"/>
                  </a:moveTo>
                  <a:lnTo>
                    <a:pt x="1283462" y="79502"/>
                  </a:lnTo>
                  <a:cubicBezTo>
                    <a:pt x="1286637" y="67818"/>
                    <a:pt x="1292098" y="59436"/>
                    <a:pt x="1299972" y="53721"/>
                  </a:cubicBezTo>
                  <a:cubicBezTo>
                    <a:pt x="1307973" y="48260"/>
                    <a:pt x="1319403" y="45466"/>
                    <a:pt x="1335024" y="45466"/>
                  </a:cubicBezTo>
                  <a:cubicBezTo>
                    <a:pt x="1348994" y="45466"/>
                    <a:pt x="1359535" y="47117"/>
                    <a:pt x="1366393" y="50546"/>
                  </a:cubicBezTo>
                  <a:cubicBezTo>
                    <a:pt x="1372997" y="53721"/>
                    <a:pt x="1378077" y="57912"/>
                    <a:pt x="1380871" y="63119"/>
                  </a:cubicBezTo>
                  <a:cubicBezTo>
                    <a:pt x="1383665" y="68199"/>
                    <a:pt x="1384935" y="77470"/>
                    <a:pt x="1384935" y="91313"/>
                  </a:cubicBezTo>
                  <a:lnTo>
                    <a:pt x="1384427" y="127889"/>
                  </a:lnTo>
                  <a:cubicBezTo>
                    <a:pt x="1384427" y="138176"/>
                    <a:pt x="1384935" y="145923"/>
                    <a:pt x="1386078" y="150749"/>
                  </a:cubicBezTo>
                  <a:cubicBezTo>
                    <a:pt x="1386967" y="155829"/>
                    <a:pt x="1388872" y="161036"/>
                    <a:pt x="1391539" y="166751"/>
                  </a:cubicBezTo>
                  <a:lnTo>
                    <a:pt x="1360170" y="166751"/>
                  </a:lnTo>
                  <a:cubicBezTo>
                    <a:pt x="1359535" y="164719"/>
                    <a:pt x="1358392" y="161671"/>
                    <a:pt x="1357249" y="157607"/>
                  </a:cubicBezTo>
                  <a:cubicBezTo>
                    <a:pt x="1356741" y="155829"/>
                    <a:pt x="1356360" y="154432"/>
                    <a:pt x="1356106" y="153924"/>
                  </a:cubicBezTo>
                  <a:cubicBezTo>
                    <a:pt x="1350899" y="159131"/>
                    <a:pt x="1345184" y="163068"/>
                    <a:pt x="1338961" y="165862"/>
                  </a:cubicBezTo>
                  <a:cubicBezTo>
                    <a:pt x="1332738" y="168402"/>
                    <a:pt x="1326388" y="169799"/>
                    <a:pt x="1319530" y="169799"/>
                  </a:cubicBezTo>
                  <a:cubicBezTo>
                    <a:pt x="1307465" y="169799"/>
                    <a:pt x="1297813" y="166370"/>
                    <a:pt x="1290701" y="159766"/>
                  </a:cubicBezTo>
                  <a:cubicBezTo>
                    <a:pt x="1283589" y="153416"/>
                    <a:pt x="1280160" y="144907"/>
                    <a:pt x="1280160" y="134874"/>
                  </a:cubicBezTo>
                  <a:cubicBezTo>
                    <a:pt x="1280160" y="128016"/>
                    <a:pt x="1281811" y="122047"/>
                    <a:pt x="1284986" y="116840"/>
                  </a:cubicBezTo>
                  <a:cubicBezTo>
                    <a:pt x="1288161" y="111633"/>
                    <a:pt x="1292733" y="107696"/>
                    <a:pt x="1298448" y="104902"/>
                  </a:cubicBezTo>
                  <a:cubicBezTo>
                    <a:pt x="1304163" y="101981"/>
                    <a:pt x="1312418" y="99695"/>
                    <a:pt x="1323340" y="97536"/>
                  </a:cubicBezTo>
                  <a:cubicBezTo>
                    <a:pt x="1337945" y="94742"/>
                    <a:pt x="1347978" y="92075"/>
                    <a:pt x="1353693" y="89789"/>
                  </a:cubicBezTo>
                  <a:lnTo>
                    <a:pt x="1353693" y="86487"/>
                  </a:lnTo>
                  <a:cubicBezTo>
                    <a:pt x="1353693" y="80264"/>
                    <a:pt x="1352296" y="75946"/>
                    <a:pt x="1349375" y="73406"/>
                  </a:cubicBezTo>
                  <a:cubicBezTo>
                    <a:pt x="1346200" y="70866"/>
                    <a:pt x="1340739" y="69469"/>
                    <a:pt x="1332484" y="69469"/>
                  </a:cubicBezTo>
                  <a:cubicBezTo>
                    <a:pt x="1326769" y="69469"/>
                    <a:pt x="1322451" y="70612"/>
                    <a:pt x="1319276" y="72898"/>
                  </a:cubicBezTo>
                  <a:cubicBezTo>
                    <a:pt x="1316355" y="74930"/>
                    <a:pt x="1313815" y="78867"/>
                    <a:pt x="1311783" y="84582"/>
                  </a:cubicBezTo>
                  <a:moveTo>
                    <a:pt x="1224788" y="48006"/>
                  </a:moveTo>
                  <a:lnTo>
                    <a:pt x="1256157" y="48006"/>
                  </a:lnTo>
                  <a:lnTo>
                    <a:pt x="1256157" y="166751"/>
                  </a:lnTo>
                  <a:lnTo>
                    <a:pt x="1224788" y="166751"/>
                  </a:lnTo>
                  <a:close/>
                  <a:moveTo>
                    <a:pt x="1224788" y="2921"/>
                  </a:moveTo>
                  <a:lnTo>
                    <a:pt x="1256157" y="2921"/>
                  </a:lnTo>
                  <a:lnTo>
                    <a:pt x="1256157" y="32004"/>
                  </a:lnTo>
                  <a:lnTo>
                    <a:pt x="1224788" y="32004"/>
                  </a:lnTo>
                  <a:close/>
                  <a:moveTo>
                    <a:pt x="1019302" y="48006"/>
                  </a:moveTo>
                  <a:lnTo>
                    <a:pt x="1048131" y="48006"/>
                  </a:lnTo>
                  <a:lnTo>
                    <a:pt x="1048131" y="64262"/>
                  </a:lnTo>
                  <a:cubicBezTo>
                    <a:pt x="1058418" y="51689"/>
                    <a:pt x="1070737" y="45466"/>
                    <a:pt x="1085215" y="45466"/>
                  </a:cubicBezTo>
                  <a:cubicBezTo>
                    <a:pt x="1092708" y="45466"/>
                    <a:pt x="1099439" y="47117"/>
                    <a:pt x="1104900" y="50038"/>
                  </a:cubicBezTo>
                  <a:cubicBezTo>
                    <a:pt x="1110361" y="53213"/>
                    <a:pt x="1114933" y="58039"/>
                    <a:pt x="1118616" y="64262"/>
                  </a:cubicBezTo>
                  <a:cubicBezTo>
                    <a:pt x="1123823" y="58039"/>
                    <a:pt x="1129411" y="53340"/>
                    <a:pt x="1135507" y="50038"/>
                  </a:cubicBezTo>
                  <a:cubicBezTo>
                    <a:pt x="1141476" y="47117"/>
                    <a:pt x="1147826" y="45466"/>
                    <a:pt x="1154684" y="45466"/>
                  </a:cubicBezTo>
                  <a:cubicBezTo>
                    <a:pt x="1163320" y="45466"/>
                    <a:pt x="1170686" y="47371"/>
                    <a:pt x="1176909" y="50673"/>
                  </a:cubicBezTo>
                  <a:cubicBezTo>
                    <a:pt x="1182878" y="54356"/>
                    <a:pt x="1187450" y="59309"/>
                    <a:pt x="1190371" y="66167"/>
                  </a:cubicBezTo>
                  <a:cubicBezTo>
                    <a:pt x="1192403" y="71247"/>
                    <a:pt x="1193546" y="79375"/>
                    <a:pt x="1193546" y="90805"/>
                  </a:cubicBezTo>
                  <a:lnTo>
                    <a:pt x="1193546" y="166497"/>
                  </a:lnTo>
                  <a:lnTo>
                    <a:pt x="1162177" y="166497"/>
                  </a:lnTo>
                  <a:lnTo>
                    <a:pt x="1162177" y="99060"/>
                  </a:lnTo>
                  <a:cubicBezTo>
                    <a:pt x="1162177" y="87122"/>
                    <a:pt x="1161034" y="79629"/>
                    <a:pt x="1159002" y="76200"/>
                  </a:cubicBezTo>
                  <a:cubicBezTo>
                    <a:pt x="1155954" y="71882"/>
                    <a:pt x="1151636" y="69596"/>
                    <a:pt x="1145540" y="69596"/>
                  </a:cubicBezTo>
                  <a:cubicBezTo>
                    <a:pt x="1141222" y="69596"/>
                    <a:pt x="1137031" y="70993"/>
                    <a:pt x="1133221" y="73533"/>
                  </a:cubicBezTo>
                  <a:cubicBezTo>
                    <a:pt x="1129284" y="76327"/>
                    <a:pt x="1126617" y="80137"/>
                    <a:pt x="1124712" y="85471"/>
                  </a:cubicBezTo>
                  <a:cubicBezTo>
                    <a:pt x="1123061" y="90805"/>
                    <a:pt x="1122172" y="98679"/>
                    <a:pt x="1122172" y="109982"/>
                  </a:cubicBezTo>
                  <a:lnTo>
                    <a:pt x="1122172" y="166878"/>
                  </a:lnTo>
                  <a:lnTo>
                    <a:pt x="1090930" y="166878"/>
                  </a:lnTo>
                  <a:lnTo>
                    <a:pt x="1090930" y="101727"/>
                  </a:lnTo>
                  <a:cubicBezTo>
                    <a:pt x="1090930" y="90297"/>
                    <a:pt x="1090422" y="82677"/>
                    <a:pt x="1089279" y="79248"/>
                  </a:cubicBezTo>
                  <a:cubicBezTo>
                    <a:pt x="1088136" y="76073"/>
                    <a:pt x="1086358" y="73533"/>
                    <a:pt x="1084072" y="71882"/>
                  </a:cubicBezTo>
                  <a:cubicBezTo>
                    <a:pt x="1081786" y="70104"/>
                    <a:pt x="1078611" y="69342"/>
                    <a:pt x="1074420" y="69342"/>
                  </a:cubicBezTo>
                  <a:cubicBezTo>
                    <a:pt x="1069594" y="69342"/>
                    <a:pt x="1065276" y="70739"/>
                    <a:pt x="1061339" y="73279"/>
                  </a:cubicBezTo>
                  <a:cubicBezTo>
                    <a:pt x="1057402" y="75819"/>
                    <a:pt x="1054735" y="79629"/>
                    <a:pt x="1053084" y="84455"/>
                  </a:cubicBezTo>
                  <a:cubicBezTo>
                    <a:pt x="1051433" y="89535"/>
                    <a:pt x="1050544" y="97536"/>
                    <a:pt x="1050544" y="108966"/>
                  </a:cubicBezTo>
                  <a:lnTo>
                    <a:pt x="1050544" y="166624"/>
                  </a:lnTo>
                  <a:lnTo>
                    <a:pt x="1019302" y="166624"/>
                  </a:lnTo>
                  <a:close/>
                  <a:moveTo>
                    <a:pt x="906907" y="107442"/>
                  </a:moveTo>
                  <a:cubicBezTo>
                    <a:pt x="906907" y="119380"/>
                    <a:pt x="909701" y="128270"/>
                    <a:pt x="915416" y="134620"/>
                  </a:cubicBezTo>
                  <a:cubicBezTo>
                    <a:pt x="920877" y="140843"/>
                    <a:pt x="927735" y="144018"/>
                    <a:pt x="935990" y="144018"/>
                  </a:cubicBezTo>
                  <a:cubicBezTo>
                    <a:pt x="944245" y="144018"/>
                    <a:pt x="951103" y="140843"/>
                    <a:pt x="956564" y="134620"/>
                  </a:cubicBezTo>
                  <a:cubicBezTo>
                    <a:pt x="962025" y="128143"/>
                    <a:pt x="964819" y="119253"/>
                    <a:pt x="964819" y="107188"/>
                  </a:cubicBezTo>
                  <a:cubicBezTo>
                    <a:pt x="964819" y="95758"/>
                    <a:pt x="962025" y="86614"/>
                    <a:pt x="956564" y="80391"/>
                  </a:cubicBezTo>
                  <a:cubicBezTo>
                    <a:pt x="951103" y="74168"/>
                    <a:pt x="944245" y="70993"/>
                    <a:pt x="935990" y="70993"/>
                  </a:cubicBezTo>
                  <a:cubicBezTo>
                    <a:pt x="927735" y="70993"/>
                    <a:pt x="920877" y="74168"/>
                    <a:pt x="915416" y="80391"/>
                  </a:cubicBezTo>
                  <a:cubicBezTo>
                    <a:pt x="909701" y="86614"/>
                    <a:pt x="906907" y="95758"/>
                    <a:pt x="906907" y="107315"/>
                  </a:cubicBezTo>
                  <a:moveTo>
                    <a:pt x="874649" y="105664"/>
                  </a:moveTo>
                  <a:cubicBezTo>
                    <a:pt x="874649" y="95123"/>
                    <a:pt x="877189" y="85090"/>
                    <a:pt x="882396" y="75438"/>
                  </a:cubicBezTo>
                  <a:cubicBezTo>
                    <a:pt x="887476" y="65659"/>
                    <a:pt x="894715" y="58039"/>
                    <a:pt x="904113" y="53086"/>
                  </a:cubicBezTo>
                  <a:cubicBezTo>
                    <a:pt x="913511" y="47879"/>
                    <a:pt x="924052" y="45339"/>
                    <a:pt x="935736" y="45339"/>
                  </a:cubicBezTo>
                  <a:cubicBezTo>
                    <a:pt x="953770" y="45339"/>
                    <a:pt x="968375" y="51054"/>
                    <a:pt x="979932" y="62738"/>
                  </a:cubicBezTo>
                  <a:cubicBezTo>
                    <a:pt x="991362" y="74676"/>
                    <a:pt x="997077" y="89281"/>
                    <a:pt x="997077" y="107061"/>
                  </a:cubicBezTo>
                  <a:cubicBezTo>
                    <a:pt x="997077" y="125095"/>
                    <a:pt x="991362" y="139954"/>
                    <a:pt x="979678" y="151638"/>
                  </a:cubicBezTo>
                  <a:cubicBezTo>
                    <a:pt x="968248" y="163576"/>
                    <a:pt x="953643" y="169418"/>
                    <a:pt x="935990" y="169418"/>
                  </a:cubicBezTo>
                  <a:cubicBezTo>
                    <a:pt x="925195" y="169418"/>
                    <a:pt x="914654" y="166878"/>
                    <a:pt x="904875" y="162052"/>
                  </a:cubicBezTo>
                  <a:cubicBezTo>
                    <a:pt x="895096" y="156972"/>
                    <a:pt x="887476" y="149987"/>
                    <a:pt x="882396" y="140335"/>
                  </a:cubicBezTo>
                  <a:cubicBezTo>
                    <a:pt x="877189" y="130683"/>
                    <a:pt x="874649" y="119253"/>
                    <a:pt x="874649" y="105537"/>
                  </a:cubicBezTo>
                  <a:moveTo>
                    <a:pt x="850265" y="166370"/>
                  </a:moveTo>
                  <a:lnTo>
                    <a:pt x="818896" y="166370"/>
                  </a:lnTo>
                  <a:lnTo>
                    <a:pt x="818896" y="106045"/>
                  </a:lnTo>
                  <a:cubicBezTo>
                    <a:pt x="818896" y="93218"/>
                    <a:pt x="818261" y="84963"/>
                    <a:pt x="816864" y="81407"/>
                  </a:cubicBezTo>
                  <a:cubicBezTo>
                    <a:pt x="815467" y="77470"/>
                    <a:pt x="813435" y="74803"/>
                    <a:pt x="810260" y="72771"/>
                  </a:cubicBezTo>
                  <a:cubicBezTo>
                    <a:pt x="807339" y="70485"/>
                    <a:pt x="803656" y="69596"/>
                    <a:pt x="799338" y="69596"/>
                  </a:cubicBezTo>
                  <a:cubicBezTo>
                    <a:pt x="793877" y="69596"/>
                    <a:pt x="789051" y="70993"/>
                    <a:pt x="784733" y="73914"/>
                  </a:cubicBezTo>
                  <a:cubicBezTo>
                    <a:pt x="780415" y="76835"/>
                    <a:pt x="777367" y="81026"/>
                    <a:pt x="775843" y="85852"/>
                  </a:cubicBezTo>
                  <a:cubicBezTo>
                    <a:pt x="774192" y="90932"/>
                    <a:pt x="773303" y="99822"/>
                    <a:pt x="773303" y="113030"/>
                  </a:cubicBezTo>
                  <a:lnTo>
                    <a:pt x="773303" y="166751"/>
                  </a:lnTo>
                  <a:lnTo>
                    <a:pt x="741807" y="166751"/>
                  </a:lnTo>
                  <a:lnTo>
                    <a:pt x="741807" y="48006"/>
                  </a:lnTo>
                  <a:lnTo>
                    <a:pt x="770890" y="48006"/>
                  </a:lnTo>
                  <a:lnTo>
                    <a:pt x="770890" y="65405"/>
                  </a:lnTo>
                  <a:cubicBezTo>
                    <a:pt x="781431" y="52197"/>
                    <a:pt x="794512" y="45466"/>
                    <a:pt x="810260" y="45466"/>
                  </a:cubicBezTo>
                  <a:cubicBezTo>
                    <a:pt x="817118" y="45466"/>
                    <a:pt x="823595" y="46609"/>
                    <a:pt x="829310" y="49149"/>
                  </a:cubicBezTo>
                  <a:cubicBezTo>
                    <a:pt x="835279" y="51689"/>
                    <a:pt x="839597" y="54864"/>
                    <a:pt x="842391" y="58801"/>
                  </a:cubicBezTo>
                  <a:cubicBezTo>
                    <a:pt x="845312" y="62738"/>
                    <a:pt x="847471" y="67056"/>
                    <a:pt x="848614" y="72009"/>
                  </a:cubicBezTo>
                  <a:cubicBezTo>
                    <a:pt x="850011" y="76835"/>
                    <a:pt x="850392" y="83947"/>
                    <a:pt x="850392" y="93091"/>
                  </a:cubicBezTo>
                  <a:close/>
                  <a:moveTo>
                    <a:pt x="627507" y="107442"/>
                  </a:moveTo>
                  <a:cubicBezTo>
                    <a:pt x="627507" y="119380"/>
                    <a:pt x="630301" y="128270"/>
                    <a:pt x="636016" y="134620"/>
                  </a:cubicBezTo>
                  <a:cubicBezTo>
                    <a:pt x="641477" y="140843"/>
                    <a:pt x="648335" y="144018"/>
                    <a:pt x="656590" y="144018"/>
                  </a:cubicBezTo>
                  <a:cubicBezTo>
                    <a:pt x="664845" y="144018"/>
                    <a:pt x="671703" y="140843"/>
                    <a:pt x="677164" y="134620"/>
                  </a:cubicBezTo>
                  <a:cubicBezTo>
                    <a:pt x="682625" y="128143"/>
                    <a:pt x="685419" y="119253"/>
                    <a:pt x="685419" y="107188"/>
                  </a:cubicBezTo>
                  <a:cubicBezTo>
                    <a:pt x="685419" y="95758"/>
                    <a:pt x="682625" y="86614"/>
                    <a:pt x="677164" y="80391"/>
                  </a:cubicBezTo>
                  <a:cubicBezTo>
                    <a:pt x="671703" y="74168"/>
                    <a:pt x="664845" y="70993"/>
                    <a:pt x="656590" y="70993"/>
                  </a:cubicBezTo>
                  <a:cubicBezTo>
                    <a:pt x="648335" y="70993"/>
                    <a:pt x="641477" y="74168"/>
                    <a:pt x="636016" y="80391"/>
                  </a:cubicBezTo>
                  <a:cubicBezTo>
                    <a:pt x="630301" y="86614"/>
                    <a:pt x="627507" y="95758"/>
                    <a:pt x="627507" y="107315"/>
                  </a:cubicBezTo>
                  <a:moveTo>
                    <a:pt x="595249" y="105664"/>
                  </a:moveTo>
                  <a:cubicBezTo>
                    <a:pt x="595249" y="95123"/>
                    <a:pt x="597789" y="85090"/>
                    <a:pt x="602996" y="75438"/>
                  </a:cubicBezTo>
                  <a:cubicBezTo>
                    <a:pt x="608076" y="65659"/>
                    <a:pt x="615315" y="58039"/>
                    <a:pt x="624713" y="53086"/>
                  </a:cubicBezTo>
                  <a:cubicBezTo>
                    <a:pt x="634111" y="47879"/>
                    <a:pt x="644652" y="45339"/>
                    <a:pt x="656336" y="45339"/>
                  </a:cubicBezTo>
                  <a:cubicBezTo>
                    <a:pt x="674370" y="45339"/>
                    <a:pt x="689102" y="51054"/>
                    <a:pt x="700532" y="62738"/>
                  </a:cubicBezTo>
                  <a:cubicBezTo>
                    <a:pt x="711962" y="74676"/>
                    <a:pt x="717677" y="89281"/>
                    <a:pt x="717677" y="107061"/>
                  </a:cubicBezTo>
                  <a:cubicBezTo>
                    <a:pt x="717677" y="125095"/>
                    <a:pt x="711962" y="139954"/>
                    <a:pt x="700278" y="151638"/>
                  </a:cubicBezTo>
                  <a:cubicBezTo>
                    <a:pt x="688848" y="163576"/>
                    <a:pt x="674243" y="169418"/>
                    <a:pt x="656590" y="169418"/>
                  </a:cubicBezTo>
                  <a:cubicBezTo>
                    <a:pt x="645795" y="169418"/>
                    <a:pt x="635381" y="166878"/>
                    <a:pt x="625475" y="162052"/>
                  </a:cubicBezTo>
                  <a:cubicBezTo>
                    <a:pt x="615696" y="156972"/>
                    <a:pt x="608076" y="149987"/>
                    <a:pt x="603123" y="140335"/>
                  </a:cubicBezTo>
                  <a:cubicBezTo>
                    <a:pt x="597916" y="130683"/>
                    <a:pt x="595376" y="119253"/>
                    <a:pt x="595376" y="105537"/>
                  </a:cubicBezTo>
                  <a:moveTo>
                    <a:pt x="543560" y="166751"/>
                  </a:moveTo>
                  <a:lnTo>
                    <a:pt x="512318" y="166751"/>
                  </a:lnTo>
                  <a:lnTo>
                    <a:pt x="512318" y="48006"/>
                  </a:lnTo>
                  <a:lnTo>
                    <a:pt x="541401" y="48006"/>
                  </a:lnTo>
                  <a:lnTo>
                    <a:pt x="541401" y="64897"/>
                  </a:lnTo>
                  <a:cubicBezTo>
                    <a:pt x="546481" y="56896"/>
                    <a:pt x="551053" y="51689"/>
                    <a:pt x="554863" y="49149"/>
                  </a:cubicBezTo>
                  <a:cubicBezTo>
                    <a:pt x="558927" y="46609"/>
                    <a:pt x="563372" y="45466"/>
                    <a:pt x="568579" y="45466"/>
                  </a:cubicBezTo>
                  <a:cubicBezTo>
                    <a:pt x="575691" y="45466"/>
                    <a:pt x="582549" y="47498"/>
                    <a:pt x="589153" y="51435"/>
                  </a:cubicBezTo>
                  <a:lnTo>
                    <a:pt x="579501" y="78613"/>
                  </a:lnTo>
                  <a:cubicBezTo>
                    <a:pt x="574040" y="75184"/>
                    <a:pt x="569214" y="73533"/>
                    <a:pt x="564642" y="73533"/>
                  </a:cubicBezTo>
                  <a:cubicBezTo>
                    <a:pt x="560324" y="73533"/>
                    <a:pt x="556387" y="74676"/>
                    <a:pt x="553466" y="77216"/>
                  </a:cubicBezTo>
                  <a:cubicBezTo>
                    <a:pt x="550545" y="79502"/>
                    <a:pt x="548005" y="83820"/>
                    <a:pt x="546354" y="90297"/>
                  </a:cubicBezTo>
                  <a:cubicBezTo>
                    <a:pt x="544576" y="96647"/>
                    <a:pt x="543560" y="109982"/>
                    <a:pt x="543560" y="130048"/>
                  </a:cubicBezTo>
                  <a:close/>
                  <a:moveTo>
                    <a:pt x="491744" y="48006"/>
                  </a:moveTo>
                  <a:lnTo>
                    <a:pt x="491744" y="72898"/>
                  </a:lnTo>
                  <a:lnTo>
                    <a:pt x="470281" y="72898"/>
                  </a:lnTo>
                  <a:lnTo>
                    <a:pt x="470281" y="120904"/>
                  </a:lnTo>
                  <a:cubicBezTo>
                    <a:pt x="470281" y="130683"/>
                    <a:pt x="470535" y="136525"/>
                    <a:pt x="470916" y="138049"/>
                  </a:cubicBezTo>
                  <a:cubicBezTo>
                    <a:pt x="471297" y="139573"/>
                    <a:pt x="472313" y="140843"/>
                    <a:pt x="473710" y="141986"/>
                  </a:cubicBezTo>
                  <a:cubicBezTo>
                    <a:pt x="475107" y="143129"/>
                    <a:pt x="476885" y="143637"/>
                    <a:pt x="478917" y="143637"/>
                  </a:cubicBezTo>
                  <a:cubicBezTo>
                    <a:pt x="481838" y="143637"/>
                    <a:pt x="486029" y="142748"/>
                    <a:pt x="491744" y="140716"/>
                  </a:cubicBezTo>
                  <a:lnTo>
                    <a:pt x="494284" y="164973"/>
                  </a:lnTo>
                  <a:cubicBezTo>
                    <a:pt x="486918" y="168148"/>
                    <a:pt x="478790" y="169799"/>
                    <a:pt x="469519" y="169799"/>
                  </a:cubicBezTo>
                  <a:cubicBezTo>
                    <a:pt x="463804" y="169799"/>
                    <a:pt x="458724" y="168910"/>
                    <a:pt x="454152" y="167005"/>
                  </a:cubicBezTo>
                  <a:cubicBezTo>
                    <a:pt x="449580" y="164973"/>
                    <a:pt x="446405" y="162433"/>
                    <a:pt x="444373" y="159512"/>
                  </a:cubicBezTo>
                  <a:cubicBezTo>
                    <a:pt x="442087" y="156591"/>
                    <a:pt x="440690" y="152400"/>
                    <a:pt x="439801" y="147193"/>
                  </a:cubicBezTo>
                  <a:cubicBezTo>
                    <a:pt x="439293" y="143510"/>
                    <a:pt x="438912" y="136271"/>
                    <a:pt x="438912" y="124968"/>
                  </a:cubicBezTo>
                  <a:lnTo>
                    <a:pt x="438912" y="72898"/>
                  </a:lnTo>
                  <a:lnTo>
                    <a:pt x="424434" y="72898"/>
                  </a:lnTo>
                  <a:lnTo>
                    <a:pt x="424434" y="48006"/>
                  </a:lnTo>
                  <a:lnTo>
                    <a:pt x="438912" y="48006"/>
                  </a:lnTo>
                  <a:lnTo>
                    <a:pt x="438912" y="24511"/>
                  </a:lnTo>
                  <a:lnTo>
                    <a:pt x="470281" y="5969"/>
                  </a:lnTo>
                  <a:lnTo>
                    <a:pt x="470281" y="48006"/>
                  </a:lnTo>
                  <a:close/>
                  <a:moveTo>
                    <a:pt x="299212" y="133350"/>
                  </a:moveTo>
                  <a:lnTo>
                    <a:pt x="330835" y="128524"/>
                  </a:lnTo>
                  <a:cubicBezTo>
                    <a:pt x="332232" y="134493"/>
                    <a:pt x="334899" y="139319"/>
                    <a:pt x="339090" y="142240"/>
                  </a:cubicBezTo>
                  <a:cubicBezTo>
                    <a:pt x="343281" y="145415"/>
                    <a:pt x="348996" y="147066"/>
                    <a:pt x="356235" y="147066"/>
                  </a:cubicBezTo>
                  <a:cubicBezTo>
                    <a:pt x="364236" y="147066"/>
                    <a:pt x="370459" y="145415"/>
                    <a:pt x="374523" y="142494"/>
                  </a:cubicBezTo>
                  <a:cubicBezTo>
                    <a:pt x="377317" y="140462"/>
                    <a:pt x="378587" y="137668"/>
                    <a:pt x="378587" y="134239"/>
                  </a:cubicBezTo>
                  <a:cubicBezTo>
                    <a:pt x="378587" y="131699"/>
                    <a:pt x="377952" y="129921"/>
                    <a:pt x="376301" y="128270"/>
                  </a:cubicBezTo>
                  <a:cubicBezTo>
                    <a:pt x="374650" y="126619"/>
                    <a:pt x="371221" y="125349"/>
                    <a:pt x="365760" y="124206"/>
                  </a:cubicBezTo>
                  <a:cubicBezTo>
                    <a:pt x="340614" y="118491"/>
                    <a:pt x="324358" y="113411"/>
                    <a:pt x="317754" y="108839"/>
                  </a:cubicBezTo>
                  <a:cubicBezTo>
                    <a:pt x="308356" y="102235"/>
                    <a:pt x="303530" y="93345"/>
                    <a:pt x="303530" y="82042"/>
                  </a:cubicBezTo>
                  <a:cubicBezTo>
                    <a:pt x="303530" y="71501"/>
                    <a:pt x="307594" y="63119"/>
                    <a:pt x="315595" y="56007"/>
                  </a:cubicBezTo>
                  <a:cubicBezTo>
                    <a:pt x="323850" y="48895"/>
                    <a:pt x="336423" y="45466"/>
                    <a:pt x="353314" y="45466"/>
                  </a:cubicBezTo>
                  <a:cubicBezTo>
                    <a:pt x="369570" y="45466"/>
                    <a:pt x="381635" y="48260"/>
                    <a:pt x="389636" y="53467"/>
                  </a:cubicBezTo>
                  <a:cubicBezTo>
                    <a:pt x="397383" y="58674"/>
                    <a:pt x="402844" y="66548"/>
                    <a:pt x="405892" y="76962"/>
                  </a:cubicBezTo>
                  <a:lnTo>
                    <a:pt x="376428" y="82423"/>
                  </a:lnTo>
                  <a:cubicBezTo>
                    <a:pt x="375285" y="77851"/>
                    <a:pt x="372745" y="74168"/>
                    <a:pt x="369062" y="71628"/>
                  </a:cubicBezTo>
                  <a:cubicBezTo>
                    <a:pt x="365633" y="69088"/>
                    <a:pt x="360553" y="67945"/>
                    <a:pt x="353949" y="67945"/>
                  </a:cubicBezTo>
                  <a:cubicBezTo>
                    <a:pt x="345694" y="67945"/>
                    <a:pt x="339725" y="69088"/>
                    <a:pt x="336042" y="71374"/>
                  </a:cubicBezTo>
                  <a:cubicBezTo>
                    <a:pt x="333502" y="73025"/>
                    <a:pt x="332359" y="75311"/>
                    <a:pt x="332359" y="77724"/>
                  </a:cubicBezTo>
                  <a:cubicBezTo>
                    <a:pt x="332359" y="80010"/>
                    <a:pt x="333502" y="81788"/>
                    <a:pt x="335534" y="83439"/>
                  </a:cubicBezTo>
                  <a:cubicBezTo>
                    <a:pt x="338328" y="85471"/>
                    <a:pt x="348107" y="88519"/>
                    <a:pt x="364744" y="92329"/>
                  </a:cubicBezTo>
                  <a:cubicBezTo>
                    <a:pt x="381635" y="96012"/>
                    <a:pt x="393319" y="100838"/>
                    <a:pt x="399923" y="106299"/>
                  </a:cubicBezTo>
                  <a:cubicBezTo>
                    <a:pt x="406527" y="111760"/>
                    <a:pt x="409702" y="119507"/>
                    <a:pt x="409702" y="129667"/>
                  </a:cubicBezTo>
                  <a:cubicBezTo>
                    <a:pt x="409702" y="140462"/>
                    <a:pt x="405130" y="149733"/>
                    <a:pt x="395986" y="157734"/>
                  </a:cubicBezTo>
                  <a:cubicBezTo>
                    <a:pt x="387096" y="165481"/>
                    <a:pt x="373507" y="169418"/>
                    <a:pt x="355727" y="169418"/>
                  </a:cubicBezTo>
                  <a:cubicBezTo>
                    <a:pt x="339471" y="169418"/>
                    <a:pt x="326644" y="166243"/>
                    <a:pt x="317373" y="159639"/>
                  </a:cubicBezTo>
                  <a:cubicBezTo>
                    <a:pt x="307975" y="153289"/>
                    <a:pt x="301879" y="144272"/>
                    <a:pt x="298831" y="133096"/>
                  </a:cubicBezTo>
                  <a:moveTo>
                    <a:pt x="248666" y="109982"/>
                  </a:moveTo>
                  <a:cubicBezTo>
                    <a:pt x="244729" y="111379"/>
                    <a:pt x="238379" y="112903"/>
                    <a:pt x="229743" y="114808"/>
                  </a:cubicBezTo>
                  <a:cubicBezTo>
                    <a:pt x="221107" y="116713"/>
                    <a:pt x="215265" y="118491"/>
                    <a:pt x="212598" y="120269"/>
                  </a:cubicBezTo>
                  <a:cubicBezTo>
                    <a:pt x="208534" y="123190"/>
                    <a:pt x="206375" y="126873"/>
                    <a:pt x="206375" y="131191"/>
                  </a:cubicBezTo>
                  <a:cubicBezTo>
                    <a:pt x="206375" y="135509"/>
                    <a:pt x="208026" y="139446"/>
                    <a:pt x="211455" y="142621"/>
                  </a:cubicBezTo>
                  <a:cubicBezTo>
                    <a:pt x="214630" y="145796"/>
                    <a:pt x="218821" y="147447"/>
                    <a:pt x="223774" y="147447"/>
                  </a:cubicBezTo>
                  <a:cubicBezTo>
                    <a:pt x="229489" y="147447"/>
                    <a:pt x="234950" y="145669"/>
                    <a:pt x="240030" y="141986"/>
                  </a:cubicBezTo>
                  <a:cubicBezTo>
                    <a:pt x="243967" y="139065"/>
                    <a:pt x="246380" y="135636"/>
                    <a:pt x="247523" y="131445"/>
                  </a:cubicBezTo>
                  <a:cubicBezTo>
                    <a:pt x="248158" y="128651"/>
                    <a:pt x="248666" y="123698"/>
                    <a:pt x="248666" y="116078"/>
                  </a:cubicBezTo>
                  <a:close/>
                  <a:moveTo>
                    <a:pt x="206629" y="84582"/>
                  </a:moveTo>
                  <a:lnTo>
                    <a:pt x="178308" y="79502"/>
                  </a:lnTo>
                  <a:cubicBezTo>
                    <a:pt x="181483" y="67818"/>
                    <a:pt x="186944" y="59436"/>
                    <a:pt x="194818" y="53721"/>
                  </a:cubicBezTo>
                  <a:cubicBezTo>
                    <a:pt x="202819" y="48260"/>
                    <a:pt x="214249" y="45466"/>
                    <a:pt x="229870" y="45466"/>
                  </a:cubicBezTo>
                  <a:cubicBezTo>
                    <a:pt x="243840" y="45466"/>
                    <a:pt x="254381" y="47117"/>
                    <a:pt x="261239" y="50546"/>
                  </a:cubicBezTo>
                  <a:cubicBezTo>
                    <a:pt x="267843" y="53721"/>
                    <a:pt x="272923" y="57912"/>
                    <a:pt x="275590" y="63119"/>
                  </a:cubicBezTo>
                  <a:cubicBezTo>
                    <a:pt x="278384" y="68199"/>
                    <a:pt x="279654" y="77470"/>
                    <a:pt x="279654" y="91313"/>
                  </a:cubicBezTo>
                  <a:lnTo>
                    <a:pt x="279146" y="127889"/>
                  </a:lnTo>
                  <a:cubicBezTo>
                    <a:pt x="279146" y="138176"/>
                    <a:pt x="279654" y="145923"/>
                    <a:pt x="280797" y="150749"/>
                  </a:cubicBezTo>
                  <a:cubicBezTo>
                    <a:pt x="281686" y="155829"/>
                    <a:pt x="283591" y="161036"/>
                    <a:pt x="286258" y="166751"/>
                  </a:cubicBezTo>
                  <a:lnTo>
                    <a:pt x="255143" y="166751"/>
                  </a:lnTo>
                  <a:cubicBezTo>
                    <a:pt x="254508" y="164719"/>
                    <a:pt x="253365" y="161671"/>
                    <a:pt x="252222" y="157607"/>
                  </a:cubicBezTo>
                  <a:cubicBezTo>
                    <a:pt x="251714" y="155829"/>
                    <a:pt x="251333" y="154432"/>
                    <a:pt x="251079" y="153924"/>
                  </a:cubicBezTo>
                  <a:cubicBezTo>
                    <a:pt x="245872" y="159131"/>
                    <a:pt x="240157" y="163068"/>
                    <a:pt x="233934" y="165862"/>
                  </a:cubicBezTo>
                  <a:cubicBezTo>
                    <a:pt x="227711" y="168402"/>
                    <a:pt x="221361" y="169799"/>
                    <a:pt x="214503" y="169799"/>
                  </a:cubicBezTo>
                  <a:cubicBezTo>
                    <a:pt x="202438" y="169799"/>
                    <a:pt x="192786" y="166370"/>
                    <a:pt x="185674" y="159766"/>
                  </a:cubicBezTo>
                  <a:cubicBezTo>
                    <a:pt x="178562" y="153416"/>
                    <a:pt x="175133" y="144907"/>
                    <a:pt x="175133" y="134874"/>
                  </a:cubicBezTo>
                  <a:cubicBezTo>
                    <a:pt x="175133" y="128016"/>
                    <a:pt x="176784" y="122047"/>
                    <a:pt x="179959" y="116840"/>
                  </a:cubicBezTo>
                  <a:cubicBezTo>
                    <a:pt x="183134" y="111633"/>
                    <a:pt x="187706" y="107696"/>
                    <a:pt x="193421" y="104902"/>
                  </a:cubicBezTo>
                  <a:cubicBezTo>
                    <a:pt x="199136" y="101981"/>
                    <a:pt x="207391" y="99695"/>
                    <a:pt x="218313" y="97536"/>
                  </a:cubicBezTo>
                  <a:cubicBezTo>
                    <a:pt x="232918" y="94742"/>
                    <a:pt x="242951" y="92075"/>
                    <a:pt x="248666" y="89789"/>
                  </a:cubicBezTo>
                  <a:lnTo>
                    <a:pt x="248666" y="86487"/>
                  </a:lnTo>
                  <a:cubicBezTo>
                    <a:pt x="248666" y="80264"/>
                    <a:pt x="247269" y="75946"/>
                    <a:pt x="244348" y="73406"/>
                  </a:cubicBezTo>
                  <a:cubicBezTo>
                    <a:pt x="241173" y="70866"/>
                    <a:pt x="235712" y="69469"/>
                    <a:pt x="227457" y="69469"/>
                  </a:cubicBezTo>
                  <a:cubicBezTo>
                    <a:pt x="221742" y="69469"/>
                    <a:pt x="217424" y="70612"/>
                    <a:pt x="214122" y="72898"/>
                  </a:cubicBezTo>
                  <a:cubicBezTo>
                    <a:pt x="211201" y="74930"/>
                    <a:pt x="208661" y="78867"/>
                    <a:pt x="206629" y="84582"/>
                  </a:cubicBezTo>
                  <a:moveTo>
                    <a:pt x="81915" y="106553"/>
                  </a:moveTo>
                  <a:lnTo>
                    <a:pt x="81915" y="78867"/>
                  </a:lnTo>
                  <a:lnTo>
                    <a:pt x="153035" y="78867"/>
                  </a:lnTo>
                  <a:lnTo>
                    <a:pt x="153035" y="144272"/>
                  </a:lnTo>
                  <a:cubicBezTo>
                    <a:pt x="146177" y="150876"/>
                    <a:pt x="136144" y="156845"/>
                    <a:pt x="123063" y="161925"/>
                  </a:cubicBezTo>
                  <a:cubicBezTo>
                    <a:pt x="109728" y="167132"/>
                    <a:pt x="96520" y="169672"/>
                    <a:pt x="83058" y="169672"/>
                  </a:cubicBezTo>
                  <a:cubicBezTo>
                    <a:pt x="65913" y="169672"/>
                    <a:pt x="51054" y="165989"/>
                    <a:pt x="38227" y="158877"/>
                  </a:cubicBezTo>
                  <a:cubicBezTo>
                    <a:pt x="25654" y="151511"/>
                    <a:pt x="16002" y="141224"/>
                    <a:pt x="9652" y="128016"/>
                  </a:cubicBezTo>
                  <a:cubicBezTo>
                    <a:pt x="3175" y="114554"/>
                    <a:pt x="0" y="99949"/>
                    <a:pt x="0" y="84201"/>
                  </a:cubicBezTo>
                  <a:cubicBezTo>
                    <a:pt x="0" y="67183"/>
                    <a:pt x="3683" y="51943"/>
                    <a:pt x="10795" y="38608"/>
                  </a:cubicBezTo>
                  <a:cubicBezTo>
                    <a:pt x="17907" y="25273"/>
                    <a:pt x="28321" y="15367"/>
                    <a:pt x="42037" y="8255"/>
                  </a:cubicBezTo>
                  <a:cubicBezTo>
                    <a:pt x="52578" y="2794"/>
                    <a:pt x="65659" y="0"/>
                    <a:pt x="81153" y="0"/>
                  </a:cubicBezTo>
                  <a:cubicBezTo>
                    <a:pt x="101473" y="0"/>
                    <a:pt x="117475" y="4318"/>
                    <a:pt x="128905" y="12827"/>
                  </a:cubicBezTo>
                  <a:cubicBezTo>
                    <a:pt x="140335" y="21336"/>
                    <a:pt x="147701" y="33147"/>
                    <a:pt x="150876" y="48260"/>
                  </a:cubicBezTo>
                  <a:lnTo>
                    <a:pt x="117983" y="54483"/>
                  </a:lnTo>
                  <a:cubicBezTo>
                    <a:pt x="115697" y="46482"/>
                    <a:pt x="111379" y="40005"/>
                    <a:pt x="104902" y="35306"/>
                  </a:cubicBezTo>
                  <a:cubicBezTo>
                    <a:pt x="98679" y="30734"/>
                    <a:pt x="90678" y="28448"/>
                    <a:pt x="81153" y="28448"/>
                  </a:cubicBezTo>
                  <a:cubicBezTo>
                    <a:pt x="66802" y="28448"/>
                    <a:pt x="55372" y="33020"/>
                    <a:pt x="46863" y="42164"/>
                  </a:cubicBezTo>
                  <a:cubicBezTo>
                    <a:pt x="38354" y="51308"/>
                    <a:pt x="34036" y="64897"/>
                    <a:pt x="34036" y="83058"/>
                  </a:cubicBezTo>
                  <a:cubicBezTo>
                    <a:pt x="34036" y="102489"/>
                    <a:pt x="38354" y="117094"/>
                    <a:pt x="47117" y="126746"/>
                  </a:cubicBezTo>
                  <a:cubicBezTo>
                    <a:pt x="55626" y="136652"/>
                    <a:pt x="67056" y="141351"/>
                    <a:pt x="81026" y="141351"/>
                  </a:cubicBezTo>
                  <a:cubicBezTo>
                    <a:pt x="87884" y="141351"/>
                    <a:pt x="94742" y="139954"/>
                    <a:pt x="101854" y="137287"/>
                  </a:cubicBezTo>
                  <a:cubicBezTo>
                    <a:pt x="108712" y="134493"/>
                    <a:pt x="114681" y="131318"/>
                    <a:pt x="119634" y="127381"/>
                  </a:cubicBezTo>
                  <a:lnTo>
                    <a:pt x="119634" y="106553"/>
                  </a:lnTo>
                  <a:close/>
                </a:path>
              </a:pathLst>
            </a:custGeom>
            <a:solidFill>
              <a:srgbClr val="231F20"/>
            </a:solidFill>
          </p:spPr>
        </p:sp>
      </p:grpSp>
    </p:spTree>
  </p:cSld>
  <p:clrMapOvr>
    <a:masterClrMapping/>
  </p:clrMapOvr>
</p:sld>
</file>

<file path=ppt/slides/slide5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>
            <a:grpSpLocks noChangeAspect="true"/>
          </p:cNvGrpSpPr>
          <p:nvPr/>
        </p:nvGrpSpPr>
        <p:grpSpPr>
          <a:xfrm rot="0">
            <a:off x="5648" y="6490287"/>
            <a:ext cx="10686355" cy="1067972"/>
            <a:chOff x="0" y="0"/>
            <a:chExt cx="10686352" cy="1067968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10686415" cy="1067943"/>
            </a:xfrm>
            <a:custGeom>
              <a:avLst/>
              <a:gdLst/>
              <a:ahLst/>
              <a:cxnLst/>
              <a:rect r="r" b="b" t="t" l="l"/>
              <a:pathLst>
                <a:path h="1067943" w="10686415">
                  <a:moveTo>
                    <a:pt x="0" y="0"/>
                  </a:moveTo>
                  <a:lnTo>
                    <a:pt x="0" y="1067943"/>
                  </a:lnTo>
                  <a:lnTo>
                    <a:pt x="10686415" y="1067943"/>
                  </a:lnTo>
                  <a:lnTo>
                    <a:pt x="10686415" y="0"/>
                  </a:lnTo>
                  <a:close/>
                </a:path>
              </a:pathLst>
            </a:custGeom>
            <a:solidFill>
              <a:srgbClr val="FFE48C">
                <a:alpha val="9804"/>
              </a:srgbClr>
            </a:solidFill>
          </p:spPr>
        </p:sp>
      </p:grpSp>
      <p:grpSp>
        <p:nvGrpSpPr>
          <p:cNvPr name="Group 4" id="4"/>
          <p:cNvGrpSpPr>
            <a:grpSpLocks noChangeAspect="true"/>
          </p:cNvGrpSpPr>
          <p:nvPr/>
        </p:nvGrpSpPr>
        <p:grpSpPr>
          <a:xfrm rot="0">
            <a:off x="11192" y="6490287"/>
            <a:ext cx="936460" cy="1065895"/>
            <a:chOff x="0" y="0"/>
            <a:chExt cx="1248613" cy="1421194"/>
          </a:xfrm>
        </p:grpSpPr>
        <p:sp>
          <p:nvSpPr>
            <p:cNvPr name="Freeform 5" id="5"/>
            <p:cNvSpPr/>
            <p:nvPr/>
          </p:nvSpPr>
          <p:spPr>
            <a:xfrm flipH="false" flipV="false" rot="0">
              <a:off x="0" y="0"/>
              <a:ext cx="1248664" cy="1421257"/>
            </a:xfrm>
            <a:custGeom>
              <a:avLst/>
              <a:gdLst/>
              <a:ahLst/>
              <a:cxnLst/>
              <a:rect r="r" b="b" t="t" l="l"/>
              <a:pathLst>
                <a:path h="1421257" w="1248664">
                  <a:moveTo>
                    <a:pt x="0" y="0"/>
                  </a:moveTo>
                  <a:lnTo>
                    <a:pt x="0" y="1421257"/>
                  </a:lnTo>
                  <a:lnTo>
                    <a:pt x="1248664" y="1421257"/>
                  </a:lnTo>
                  <a:lnTo>
                    <a:pt x="1248664" y="374396"/>
                  </a:lnTo>
                  <a:lnTo>
                    <a:pt x="912114" y="374396"/>
                  </a:lnTo>
                  <a:lnTo>
                    <a:pt x="912114" y="0"/>
                  </a:lnTo>
                  <a:close/>
                </a:path>
              </a:pathLst>
            </a:custGeom>
            <a:blipFill>
              <a:blip r:embed="rId2">
                <a:alphaModFix amt="9999"/>
              </a:blip>
              <a:stretch>
                <a:fillRect l="-56" t="-369" r="-251" b="-138"/>
              </a:stretch>
            </a:blipFill>
          </p:spPr>
        </p:sp>
      </p:grpSp>
      <p:grpSp>
        <p:nvGrpSpPr>
          <p:cNvPr name="Group 6" id="6"/>
          <p:cNvGrpSpPr>
            <a:grpSpLocks noChangeAspect="true"/>
          </p:cNvGrpSpPr>
          <p:nvPr/>
        </p:nvGrpSpPr>
        <p:grpSpPr>
          <a:xfrm rot="0">
            <a:off x="5648" y="6370282"/>
            <a:ext cx="10686355" cy="129892"/>
            <a:chOff x="0" y="0"/>
            <a:chExt cx="10686352" cy="129896"/>
          </a:xfrm>
        </p:grpSpPr>
        <p:sp>
          <p:nvSpPr>
            <p:cNvPr name="Freeform 7" id="7"/>
            <p:cNvSpPr/>
            <p:nvPr/>
          </p:nvSpPr>
          <p:spPr>
            <a:xfrm flipH="false" flipV="false" rot="0">
              <a:off x="0" y="0"/>
              <a:ext cx="10686415" cy="129921"/>
            </a:xfrm>
            <a:custGeom>
              <a:avLst/>
              <a:gdLst/>
              <a:ahLst/>
              <a:cxnLst/>
              <a:rect r="r" b="b" t="t" l="l"/>
              <a:pathLst>
                <a:path h="129921" w="10686415">
                  <a:moveTo>
                    <a:pt x="0" y="0"/>
                  </a:moveTo>
                  <a:lnTo>
                    <a:pt x="0" y="129921"/>
                  </a:lnTo>
                  <a:lnTo>
                    <a:pt x="10686415" y="129921"/>
                  </a:lnTo>
                  <a:lnTo>
                    <a:pt x="10686415" y="0"/>
                  </a:lnTo>
                  <a:close/>
                </a:path>
              </a:pathLst>
            </a:custGeom>
            <a:solidFill>
              <a:srgbClr val="C3AE6A"/>
            </a:solidFill>
          </p:spPr>
        </p:sp>
      </p:grpSp>
      <p:sp>
        <p:nvSpPr>
          <p:cNvPr name="Freeform 8" id="8"/>
          <p:cNvSpPr/>
          <p:nvPr/>
        </p:nvSpPr>
        <p:spPr>
          <a:xfrm flipH="false" flipV="false" rot="0">
            <a:off x="203197" y="1765297"/>
            <a:ext cx="10401300" cy="2933700"/>
          </a:xfrm>
          <a:custGeom>
            <a:avLst/>
            <a:gdLst/>
            <a:ahLst/>
            <a:cxnLst/>
            <a:rect r="r" b="b" t="t" l="l"/>
            <a:pathLst>
              <a:path h="2933700" w="10401300">
                <a:moveTo>
                  <a:pt x="0" y="0"/>
                </a:moveTo>
                <a:lnTo>
                  <a:pt x="10401300" y="0"/>
                </a:lnTo>
                <a:lnTo>
                  <a:pt x="10401300" y="2933700"/>
                </a:lnTo>
                <a:lnTo>
                  <a:pt x="0" y="293370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0" r="0" b="0"/>
            </a:stretch>
          </a:blipFill>
        </p:spPr>
      </p:sp>
      <p:sp>
        <p:nvSpPr>
          <p:cNvPr name="Freeform 9" id="9"/>
          <p:cNvSpPr/>
          <p:nvPr/>
        </p:nvSpPr>
        <p:spPr>
          <a:xfrm flipH="false" flipV="false" rot="0">
            <a:off x="275768" y="1840230"/>
            <a:ext cx="10134876" cy="2692860"/>
          </a:xfrm>
          <a:custGeom>
            <a:avLst/>
            <a:gdLst/>
            <a:ahLst/>
            <a:cxnLst/>
            <a:rect r="r" b="b" t="t" l="l"/>
            <a:pathLst>
              <a:path h="2692860" w="10134876">
                <a:moveTo>
                  <a:pt x="0" y="0"/>
                </a:moveTo>
                <a:lnTo>
                  <a:pt x="10134876" y="0"/>
                </a:lnTo>
                <a:lnTo>
                  <a:pt x="10134876" y="2692860"/>
                </a:lnTo>
                <a:lnTo>
                  <a:pt x="0" y="2692860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0" t="0" r="0" b="0"/>
            </a:stretch>
          </a:blipFill>
        </p:spPr>
      </p:sp>
      <p:grpSp>
        <p:nvGrpSpPr>
          <p:cNvPr name="Group 10" id="10"/>
          <p:cNvGrpSpPr>
            <a:grpSpLocks noChangeAspect="true"/>
          </p:cNvGrpSpPr>
          <p:nvPr/>
        </p:nvGrpSpPr>
        <p:grpSpPr>
          <a:xfrm rot="0">
            <a:off x="4722076" y="6918255"/>
            <a:ext cx="1258938" cy="211979"/>
            <a:chOff x="0" y="0"/>
            <a:chExt cx="1258938" cy="211976"/>
          </a:xfrm>
        </p:grpSpPr>
        <p:sp>
          <p:nvSpPr>
            <p:cNvPr name="Freeform 11" id="11"/>
            <p:cNvSpPr/>
            <p:nvPr/>
          </p:nvSpPr>
          <p:spPr>
            <a:xfrm flipH="false" flipV="false" rot="0">
              <a:off x="0" y="0"/>
              <a:ext cx="1259205" cy="212090"/>
            </a:xfrm>
            <a:custGeom>
              <a:avLst/>
              <a:gdLst/>
              <a:ahLst/>
              <a:cxnLst/>
              <a:rect r="r" b="b" t="t" l="l"/>
              <a:pathLst>
                <a:path h="212090" w="1259205">
                  <a:moveTo>
                    <a:pt x="1221486" y="110236"/>
                  </a:moveTo>
                  <a:cubicBezTo>
                    <a:pt x="1217549" y="111633"/>
                    <a:pt x="1211199" y="113157"/>
                    <a:pt x="1202563" y="115062"/>
                  </a:cubicBezTo>
                  <a:cubicBezTo>
                    <a:pt x="1193927" y="116967"/>
                    <a:pt x="1188085" y="118745"/>
                    <a:pt x="1185418" y="120523"/>
                  </a:cubicBezTo>
                  <a:cubicBezTo>
                    <a:pt x="1181354" y="123444"/>
                    <a:pt x="1179195" y="127127"/>
                    <a:pt x="1179195" y="131445"/>
                  </a:cubicBezTo>
                  <a:cubicBezTo>
                    <a:pt x="1179195" y="135763"/>
                    <a:pt x="1180846" y="139700"/>
                    <a:pt x="1184275" y="142875"/>
                  </a:cubicBezTo>
                  <a:cubicBezTo>
                    <a:pt x="1187450" y="146050"/>
                    <a:pt x="1191641" y="147701"/>
                    <a:pt x="1196594" y="147701"/>
                  </a:cubicBezTo>
                  <a:cubicBezTo>
                    <a:pt x="1202309" y="147701"/>
                    <a:pt x="1207770" y="145923"/>
                    <a:pt x="1212850" y="142240"/>
                  </a:cubicBezTo>
                  <a:cubicBezTo>
                    <a:pt x="1216787" y="139319"/>
                    <a:pt x="1219200" y="135890"/>
                    <a:pt x="1220343" y="131699"/>
                  </a:cubicBezTo>
                  <a:cubicBezTo>
                    <a:pt x="1220978" y="128905"/>
                    <a:pt x="1221486" y="123952"/>
                    <a:pt x="1221486" y="116332"/>
                  </a:cubicBezTo>
                  <a:close/>
                  <a:moveTo>
                    <a:pt x="1179449" y="84836"/>
                  </a:moveTo>
                  <a:lnTo>
                    <a:pt x="1151128" y="79756"/>
                  </a:lnTo>
                  <a:cubicBezTo>
                    <a:pt x="1154303" y="68072"/>
                    <a:pt x="1159764" y="59690"/>
                    <a:pt x="1167638" y="53975"/>
                  </a:cubicBezTo>
                  <a:cubicBezTo>
                    <a:pt x="1175639" y="48514"/>
                    <a:pt x="1187069" y="45720"/>
                    <a:pt x="1202690" y="45720"/>
                  </a:cubicBezTo>
                  <a:cubicBezTo>
                    <a:pt x="1216660" y="45720"/>
                    <a:pt x="1227201" y="47371"/>
                    <a:pt x="1234059" y="50800"/>
                  </a:cubicBezTo>
                  <a:cubicBezTo>
                    <a:pt x="1240663" y="53975"/>
                    <a:pt x="1245743" y="58166"/>
                    <a:pt x="1248537" y="63373"/>
                  </a:cubicBezTo>
                  <a:cubicBezTo>
                    <a:pt x="1251331" y="68453"/>
                    <a:pt x="1252601" y="77724"/>
                    <a:pt x="1252601" y="91440"/>
                  </a:cubicBezTo>
                  <a:lnTo>
                    <a:pt x="1252093" y="128016"/>
                  </a:lnTo>
                  <a:cubicBezTo>
                    <a:pt x="1252093" y="138303"/>
                    <a:pt x="1252601" y="146050"/>
                    <a:pt x="1253744" y="150876"/>
                  </a:cubicBezTo>
                  <a:cubicBezTo>
                    <a:pt x="1254633" y="155956"/>
                    <a:pt x="1256538" y="161163"/>
                    <a:pt x="1259205" y="166878"/>
                  </a:cubicBezTo>
                  <a:lnTo>
                    <a:pt x="1227836" y="166878"/>
                  </a:lnTo>
                  <a:cubicBezTo>
                    <a:pt x="1227201" y="164846"/>
                    <a:pt x="1226058" y="161798"/>
                    <a:pt x="1224915" y="157734"/>
                  </a:cubicBezTo>
                  <a:cubicBezTo>
                    <a:pt x="1224407" y="155956"/>
                    <a:pt x="1224026" y="154559"/>
                    <a:pt x="1223772" y="154051"/>
                  </a:cubicBezTo>
                  <a:cubicBezTo>
                    <a:pt x="1218565" y="159258"/>
                    <a:pt x="1212850" y="163195"/>
                    <a:pt x="1206627" y="165989"/>
                  </a:cubicBezTo>
                  <a:cubicBezTo>
                    <a:pt x="1200404" y="168529"/>
                    <a:pt x="1194054" y="169926"/>
                    <a:pt x="1187196" y="169926"/>
                  </a:cubicBezTo>
                  <a:cubicBezTo>
                    <a:pt x="1175131" y="169926"/>
                    <a:pt x="1165479" y="166497"/>
                    <a:pt x="1158367" y="159893"/>
                  </a:cubicBezTo>
                  <a:cubicBezTo>
                    <a:pt x="1151255" y="153543"/>
                    <a:pt x="1147826" y="145034"/>
                    <a:pt x="1147826" y="135001"/>
                  </a:cubicBezTo>
                  <a:cubicBezTo>
                    <a:pt x="1147826" y="128143"/>
                    <a:pt x="1149477" y="122174"/>
                    <a:pt x="1152652" y="116967"/>
                  </a:cubicBezTo>
                  <a:cubicBezTo>
                    <a:pt x="1155827" y="111760"/>
                    <a:pt x="1160399" y="107823"/>
                    <a:pt x="1166114" y="105029"/>
                  </a:cubicBezTo>
                  <a:cubicBezTo>
                    <a:pt x="1171829" y="102108"/>
                    <a:pt x="1180084" y="99822"/>
                    <a:pt x="1191006" y="97663"/>
                  </a:cubicBezTo>
                  <a:cubicBezTo>
                    <a:pt x="1205611" y="94869"/>
                    <a:pt x="1215644" y="92202"/>
                    <a:pt x="1221359" y="89916"/>
                  </a:cubicBezTo>
                  <a:lnTo>
                    <a:pt x="1221359" y="86614"/>
                  </a:lnTo>
                  <a:cubicBezTo>
                    <a:pt x="1221359" y="80391"/>
                    <a:pt x="1219962" y="76073"/>
                    <a:pt x="1217041" y="73533"/>
                  </a:cubicBezTo>
                  <a:cubicBezTo>
                    <a:pt x="1213866" y="70993"/>
                    <a:pt x="1208405" y="69596"/>
                    <a:pt x="1200150" y="69596"/>
                  </a:cubicBezTo>
                  <a:cubicBezTo>
                    <a:pt x="1194435" y="69596"/>
                    <a:pt x="1190117" y="70739"/>
                    <a:pt x="1186942" y="73025"/>
                  </a:cubicBezTo>
                  <a:cubicBezTo>
                    <a:pt x="1184021" y="75057"/>
                    <a:pt x="1181481" y="78994"/>
                    <a:pt x="1179449" y="84709"/>
                  </a:cubicBezTo>
                  <a:moveTo>
                    <a:pt x="1092454" y="48260"/>
                  </a:moveTo>
                  <a:lnTo>
                    <a:pt x="1123823" y="48260"/>
                  </a:lnTo>
                  <a:lnTo>
                    <a:pt x="1123823" y="167005"/>
                  </a:lnTo>
                  <a:lnTo>
                    <a:pt x="1092454" y="167005"/>
                  </a:lnTo>
                  <a:close/>
                  <a:moveTo>
                    <a:pt x="1092454" y="3175"/>
                  </a:moveTo>
                  <a:lnTo>
                    <a:pt x="1123823" y="3175"/>
                  </a:lnTo>
                  <a:lnTo>
                    <a:pt x="1123823" y="32258"/>
                  </a:lnTo>
                  <a:lnTo>
                    <a:pt x="1092454" y="32258"/>
                  </a:lnTo>
                  <a:close/>
                  <a:moveTo>
                    <a:pt x="1068705" y="83439"/>
                  </a:moveTo>
                  <a:lnTo>
                    <a:pt x="1037844" y="88900"/>
                  </a:lnTo>
                  <a:cubicBezTo>
                    <a:pt x="1036955" y="82677"/>
                    <a:pt x="1034415" y="78105"/>
                    <a:pt x="1030732" y="74930"/>
                  </a:cubicBezTo>
                  <a:cubicBezTo>
                    <a:pt x="1027049" y="72009"/>
                    <a:pt x="1022223" y="70358"/>
                    <a:pt x="1016381" y="70358"/>
                  </a:cubicBezTo>
                  <a:cubicBezTo>
                    <a:pt x="1008634" y="70358"/>
                    <a:pt x="1002411" y="73152"/>
                    <a:pt x="997839" y="78359"/>
                  </a:cubicBezTo>
                  <a:cubicBezTo>
                    <a:pt x="993013" y="83820"/>
                    <a:pt x="990727" y="92964"/>
                    <a:pt x="990727" y="105537"/>
                  </a:cubicBezTo>
                  <a:cubicBezTo>
                    <a:pt x="990727" y="119761"/>
                    <a:pt x="993013" y="129540"/>
                    <a:pt x="997839" y="135509"/>
                  </a:cubicBezTo>
                  <a:cubicBezTo>
                    <a:pt x="1002665" y="141224"/>
                    <a:pt x="1008761" y="144145"/>
                    <a:pt x="1016889" y="144145"/>
                  </a:cubicBezTo>
                  <a:cubicBezTo>
                    <a:pt x="1022858" y="144145"/>
                    <a:pt x="1027684" y="142367"/>
                    <a:pt x="1031494" y="139065"/>
                  </a:cubicBezTo>
                  <a:cubicBezTo>
                    <a:pt x="1035431" y="135636"/>
                    <a:pt x="1037844" y="129667"/>
                    <a:pt x="1039495" y="121412"/>
                  </a:cubicBezTo>
                  <a:lnTo>
                    <a:pt x="1070356" y="126619"/>
                  </a:lnTo>
                  <a:cubicBezTo>
                    <a:pt x="1067181" y="140843"/>
                    <a:pt x="1060958" y="151511"/>
                    <a:pt x="1052068" y="158623"/>
                  </a:cubicBezTo>
                  <a:cubicBezTo>
                    <a:pt x="1042924" y="165989"/>
                    <a:pt x="1030859" y="169545"/>
                    <a:pt x="1015492" y="169545"/>
                  </a:cubicBezTo>
                  <a:cubicBezTo>
                    <a:pt x="998093" y="169545"/>
                    <a:pt x="984377" y="164084"/>
                    <a:pt x="974090" y="153035"/>
                  </a:cubicBezTo>
                  <a:cubicBezTo>
                    <a:pt x="963803" y="141986"/>
                    <a:pt x="958469" y="127000"/>
                    <a:pt x="958469" y="107569"/>
                  </a:cubicBezTo>
                  <a:cubicBezTo>
                    <a:pt x="958469" y="87884"/>
                    <a:pt x="963676" y="72517"/>
                    <a:pt x="974090" y="61849"/>
                  </a:cubicBezTo>
                  <a:cubicBezTo>
                    <a:pt x="984377" y="50927"/>
                    <a:pt x="998347" y="45339"/>
                    <a:pt x="1015873" y="45339"/>
                  </a:cubicBezTo>
                  <a:cubicBezTo>
                    <a:pt x="1030224" y="45339"/>
                    <a:pt x="1041908" y="48514"/>
                    <a:pt x="1050417" y="54737"/>
                  </a:cubicBezTo>
                  <a:cubicBezTo>
                    <a:pt x="1058926" y="60960"/>
                    <a:pt x="1065022" y="70231"/>
                    <a:pt x="1068705" y="83058"/>
                  </a:cubicBezTo>
                  <a:moveTo>
                    <a:pt x="933577" y="166878"/>
                  </a:moveTo>
                  <a:lnTo>
                    <a:pt x="902335" y="166878"/>
                  </a:lnTo>
                  <a:lnTo>
                    <a:pt x="902335" y="106299"/>
                  </a:lnTo>
                  <a:cubicBezTo>
                    <a:pt x="902335" y="93472"/>
                    <a:pt x="901700" y="85217"/>
                    <a:pt x="900303" y="81661"/>
                  </a:cubicBezTo>
                  <a:cubicBezTo>
                    <a:pt x="898906" y="77724"/>
                    <a:pt x="896874" y="75057"/>
                    <a:pt x="893699" y="73025"/>
                  </a:cubicBezTo>
                  <a:cubicBezTo>
                    <a:pt x="890778" y="70739"/>
                    <a:pt x="887095" y="69850"/>
                    <a:pt x="882777" y="69850"/>
                  </a:cubicBezTo>
                  <a:cubicBezTo>
                    <a:pt x="877316" y="69850"/>
                    <a:pt x="872490" y="71247"/>
                    <a:pt x="868172" y="74168"/>
                  </a:cubicBezTo>
                  <a:cubicBezTo>
                    <a:pt x="863854" y="77089"/>
                    <a:pt x="860806" y="81280"/>
                    <a:pt x="859282" y="86106"/>
                  </a:cubicBezTo>
                  <a:cubicBezTo>
                    <a:pt x="857631" y="91186"/>
                    <a:pt x="856742" y="100076"/>
                    <a:pt x="856742" y="113284"/>
                  </a:cubicBezTo>
                  <a:lnTo>
                    <a:pt x="856742" y="167005"/>
                  </a:lnTo>
                  <a:lnTo>
                    <a:pt x="825246" y="167005"/>
                  </a:lnTo>
                  <a:lnTo>
                    <a:pt x="825246" y="48260"/>
                  </a:lnTo>
                  <a:lnTo>
                    <a:pt x="854329" y="48260"/>
                  </a:lnTo>
                  <a:lnTo>
                    <a:pt x="854329" y="65659"/>
                  </a:lnTo>
                  <a:cubicBezTo>
                    <a:pt x="864870" y="52451"/>
                    <a:pt x="877824" y="45720"/>
                    <a:pt x="893699" y="45720"/>
                  </a:cubicBezTo>
                  <a:cubicBezTo>
                    <a:pt x="900557" y="45720"/>
                    <a:pt x="907034" y="46863"/>
                    <a:pt x="912749" y="49403"/>
                  </a:cubicBezTo>
                  <a:cubicBezTo>
                    <a:pt x="918718" y="51943"/>
                    <a:pt x="923036" y="55118"/>
                    <a:pt x="925830" y="59055"/>
                  </a:cubicBezTo>
                  <a:cubicBezTo>
                    <a:pt x="928751" y="62992"/>
                    <a:pt x="930910" y="67310"/>
                    <a:pt x="932053" y="72263"/>
                  </a:cubicBezTo>
                  <a:cubicBezTo>
                    <a:pt x="933450" y="77089"/>
                    <a:pt x="933831" y="84201"/>
                    <a:pt x="933831" y="93345"/>
                  </a:cubicBezTo>
                  <a:close/>
                  <a:moveTo>
                    <a:pt x="768985" y="97663"/>
                  </a:moveTo>
                  <a:cubicBezTo>
                    <a:pt x="768731" y="88519"/>
                    <a:pt x="766445" y="81661"/>
                    <a:pt x="761873" y="76835"/>
                  </a:cubicBezTo>
                  <a:cubicBezTo>
                    <a:pt x="757555" y="72009"/>
                    <a:pt x="752094" y="69723"/>
                    <a:pt x="745617" y="69723"/>
                  </a:cubicBezTo>
                  <a:cubicBezTo>
                    <a:pt x="738759" y="69723"/>
                    <a:pt x="733298" y="72263"/>
                    <a:pt x="728726" y="77216"/>
                  </a:cubicBezTo>
                  <a:cubicBezTo>
                    <a:pt x="724408" y="82296"/>
                    <a:pt x="722122" y="88900"/>
                    <a:pt x="722376" y="97536"/>
                  </a:cubicBezTo>
                  <a:close/>
                  <a:moveTo>
                    <a:pt x="706628" y="32893"/>
                  </a:moveTo>
                  <a:lnTo>
                    <a:pt x="730123" y="0"/>
                  </a:lnTo>
                  <a:lnTo>
                    <a:pt x="758952" y="0"/>
                  </a:lnTo>
                  <a:lnTo>
                    <a:pt x="782066" y="32893"/>
                  </a:lnTo>
                  <a:lnTo>
                    <a:pt x="756920" y="32893"/>
                  </a:lnTo>
                  <a:lnTo>
                    <a:pt x="744093" y="16256"/>
                  </a:lnTo>
                  <a:lnTo>
                    <a:pt x="731901" y="32893"/>
                  </a:lnTo>
                  <a:close/>
                  <a:moveTo>
                    <a:pt x="767207" y="129413"/>
                  </a:moveTo>
                  <a:lnTo>
                    <a:pt x="798576" y="134620"/>
                  </a:lnTo>
                  <a:cubicBezTo>
                    <a:pt x="794639" y="146050"/>
                    <a:pt x="788289" y="154686"/>
                    <a:pt x="779653" y="160909"/>
                  </a:cubicBezTo>
                  <a:cubicBezTo>
                    <a:pt x="771017" y="166878"/>
                    <a:pt x="759968" y="169799"/>
                    <a:pt x="747141" y="169799"/>
                  </a:cubicBezTo>
                  <a:cubicBezTo>
                    <a:pt x="726313" y="169799"/>
                    <a:pt x="711200" y="162941"/>
                    <a:pt x="701167" y="149479"/>
                  </a:cubicBezTo>
                  <a:cubicBezTo>
                    <a:pt x="693420" y="138684"/>
                    <a:pt x="689483" y="124968"/>
                    <a:pt x="689483" y="108585"/>
                  </a:cubicBezTo>
                  <a:cubicBezTo>
                    <a:pt x="689483" y="88900"/>
                    <a:pt x="694817" y="73533"/>
                    <a:pt x="704850" y="62357"/>
                  </a:cubicBezTo>
                  <a:cubicBezTo>
                    <a:pt x="715137" y="51181"/>
                    <a:pt x="728218" y="45720"/>
                    <a:pt x="743966" y="45720"/>
                  </a:cubicBezTo>
                  <a:cubicBezTo>
                    <a:pt x="761619" y="45720"/>
                    <a:pt x="775462" y="51435"/>
                    <a:pt x="785622" y="63119"/>
                  </a:cubicBezTo>
                  <a:cubicBezTo>
                    <a:pt x="795909" y="74803"/>
                    <a:pt x="800735" y="92837"/>
                    <a:pt x="800227" y="116840"/>
                  </a:cubicBezTo>
                  <a:lnTo>
                    <a:pt x="721741" y="116840"/>
                  </a:lnTo>
                  <a:cubicBezTo>
                    <a:pt x="721995" y="126238"/>
                    <a:pt x="724535" y="133350"/>
                    <a:pt x="729234" y="138557"/>
                  </a:cubicBezTo>
                  <a:cubicBezTo>
                    <a:pt x="733933" y="143764"/>
                    <a:pt x="740156" y="146304"/>
                    <a:pt x="747268" y="146304"/>
                  </a:cubicBezTo>
                  <a:cubicBezTo>
                    <a:pt x="752094" y="146304"/>
                    <a:pt x="756158" y="144907"/>
                    <a:pt x="759587" y="142240"/>
                  </a:cubicBezTo>
                  <a:cubicBezTo>
                    <a:pt x="763016" y="139700"/>
                    <a:pt x="765556" y="135382"/>
                    <a:pt x="767080" y="129413"/>
                  </a:cubicBezTo>
                  <a:moveTo>
                    <a:pt x="635127" y="48260"/>
                  </a:moveTo>
                  <a:lnTo>
                    <a:pt x="666496" y="48260"/>
                  </a:lnTo>
                  <a:lnTo>
                    <a:pt x="666496" y="167005"/>
                  </a:lnTo>
                  <a:lnTo>
                    <a:pt x="635127" y="167005"/>
                  </a:lnTo>
                  <a:close/>
                  <a:moveTo>
                    <a:pt x="635127" y="3175"/>
                  </a:moveTo>
                  <a:lnTo>
                    <a:pt x="666496" y="3175"/>
                  </a:lnTo>
                  <a:lnTo>
                    <a:pt x="666496" y="32258"/>
                  </a:lnTo>
                  <a:lnTo>
                    <a:pt x="635127" y="32258"/>
                  </a:lnTo>
                  <a:close/>
                  <a:moveTo>
                    <a:pt x="576072" y="166878"/>
                  </a:moveTo>
                  <a:lnTo>
                    <a:pt x="544703" y="166878"/>
                  </a:lnTo>
                  <a:lnTo>
                    <a:pt x="544703" y="48260"/>
                  </a:lnTo>
                  <a:lnTo>
                    <a:pt x="573786" y="48260"/>
                  </a:lnTo>
                  <a:lnTo>
                    <a:pt x="573786" y="65151"/>
                  </a:lnTo>
                  <a:cubicBezTo>
                    <a:pt x="578866" y="57150"/>
                    <a:pt x="583438" y="51943"/>
                    <a:pt x="587248" y="49403"/>
                  </a:cubicBezTo>
                  <a:cubicBezTo>
                    <a:pt x="591312" y="46863"/>
                    <a:pt x="595757" y="45720"/>
                    <a:pt x="600964" y="45720"/>
                  </a:cubicBezTo>
                  <a:cubicBezTo>
                    <a:pt x="608076" y="45720"/>
                    <a:pt x="614934" y="47752"/>
                    <a:pt x="621538" y="51689"/>
                  </a:cubicBezTo>
                  <a:lnTo>
                    <a:pt x="611886" y="78867"/>
                  </a:lnTo>
                  <a:cubicBezTo>
                    <a:pt x="606425" y="75438"/>
                    <a:pt x="601599" y="73787"/>
                    <a:pt x="597027" y="73787"/>
                  </a:cubicBezTo>
                  <a:cubicBezTo>
                    <a:pt x="592709" y="73787"/>
                    <a:pt x="588772" y="74930"/>
                    <a:pt x="585851" y="77470"/>
                  </a:cubicBezTo>
                  <a:cubicBezTo>
                    <a:pt x="582930" y="79756"/>
                    <a:pt x="580390" y="84074"/>
                    <a:pt x="578739" y="90551"/>
                  </a:cubicBezTo>
                  <a:cubicBezTo>
                    <a:pt x="576961" y="96901"/>
                    <a:pt x="575945" y="110236"/>
                    <a:pt x="575945" y="130302"/>
                  </a:cubicBezTo>
                  <a:close/>
                  <a:moveTo>
                    <a:pt x="489458" y="97663"/>
                  </a:moveTo>
                  <a:cubicBezTo>
                    <a:pt x="489204" y="88519"/>
                    <a:pt x="486918" y="81661"/>
                    <a:pt x="482346" y="76835"/>
                  </a:cubicBezTo>
                  <a:cubicBezTo>
                    <a:pt x="478028" y="72009"/>
                    <a:pt x="472567" y="69723"/>
                    <a:pt x="466090" y="69723"/>
                  </a:cubicBezTo>
                  <a:cubicBezTo>
                    <a:pt x="459232" y="69723"/>
                    <a:pt x="453771" y="72263"/>
                    <a:pt x="449199" y="77216"/>
                  </a:cubicBezTo>
                  <a:cubicBezTo>
                    <a:pt x="444881" y="82296"/>
                    <a:pt x="442595" y="88900"/>
                    <a:pt x="442849" y="97536"/>
                  </a:cubicBezTo>
                  <a:close/>
                  <a:moveTo>
                    <a:pt x="487680" y="129413"/>
                  </a:moveTo>
                  <a:lnTo>
                    <a:pt x="519049" y="134620"/>
                  </a:lnTo>
                  <a:cubicBezTo>
                    <a:pt x="515112" y="146050"/>
                    <a:pt x="508762" y="154686"/>
                    <a:pt x="500126" y="160909"/>
                  </a:cubicBezTo>
                  <a:cubicBezTo>
                    <a:pt x="491490" y="166878"/>
                    <a:pt x="480441" y="169799"/>
                    <a:pt x="467614" y="169799"/>
                  </a:cubicBezTo>
                  <a:cubicBezTo>
                    <a:pt x="446786" y="169799"/>
                    <a:pt x="431673" y="162941"/>
                    <a:pt x="421640" y="149479"/>
                  </a:cubicBezTo>
                  <a:cubicBezTo>
                    <a:pt x="413893" y="138684"/>
                    <a:pt x="409956" y="124968"/>
                    <a:pt x="409956" y="108585"/>
                  </a:cubicBezTo>
                  <a:cubicBezTo>
                    <a:pt x="409956" y="88900"/>
                    <a:pt x="415163" y="73533"/>
                    <a:pt x="425323" y="62357"/>
                  </a:cubicBezTo>
                  <a:cubicBezTo>
                    <a:pt x="435610" y="51181"/>
                    <a:pt x="448691" y="45720"/>
                    <a:pt x="464439" y="45720"/>
                  </a:cubicBezTo>
                  <a:cubicBezTo>
                    <a:pt x="482092" y="45720"/>
                    <a:pt x="495935" y="51435"/>
                    <a:pt x="506095" y="63119"/>
                  </a:cubicBezTo>
                  <a:cubicBezTo>
                    <a:pt x="516382" y="74803"/>
                    <a:pt x="521208" y="92837"/>
                    <a:pt x="520700" y="116840"/>
                  </a:cubicBezTo>
                  <a:lnTo>
                    <a:pt x="442087" y="116840"/>
                  </a:lnTo>
                  <a:cubicBezTo>
                    <a:pt x="442341" y="126238"/>
                    <a:pt x="444881" y="133350"/>
                    <a:pt x="449580" y="138557"/>
                  </a:cubicBezTo>
                  <a:cubicBezTo>
                    <a:pt x="454279" y="143764"/>
                    <a:pt x="460502" y="146304"/>
                    <a:pt x="467614" y="146304"/>
                  </a:cubicBezTo>
                  <a:cubicBezTo>
                    <a:pt x="472440" y="146304"/>
                    <a:pt x="476504" y="144907"/>
                    <a:pt x="479933" y="142240"/>
                  </a:cubicBezTo>
                  <a:cubicBezTo>
                    <a:pt x="483362" y="139700"/>
                    <a:pt x="485902" y="135382"/>
                    <a:pt x="487426" y="129413"/>
                  </a:cubicBezTo>
                  <a:moveTo>
                    <a:pt x="309372" y="105664"/>
                  </a:moveTo>
                  <a:cubicBezTo>
                    <a:pt x="309372" y="119126"/>
                    <a:pt x="312166" y="129032"/>
                    <a:pt x="317373" y="135382"/>
                  </a:cubicBezTo>
                  <a:cubicBezTo>
                    <a:pt x="322580" y="141732"/>
                    <a:pt x="329057" y="145034"/>
                    <a:pt x="336550" y="145034"/>
                  </a:cubicBezTo>
                  <a:cubicBezTo>
                    <a:pt x="343916" y="145034"/>
                    <a:pt x="349758" y="142113"/>
                    <a:pt x="354584" y="136144"/>
                  </a:cubicBezTo>
                  <a:cubicBezTo>
                    <a:pt x="359664" y="130429"/>
                    <a:pt x="361950" y="120777"/>
                    <a:pt x="361950" y="107315"/>
                  </a:cubicBezTo>
                  <a:cubicBezTo>
                    <a:pt x="361950" y="94996"/>
                    <a:pt x="359410" y="85598"/>
                    <a:pt x="354457" y="79629"/>
                  </a:cubicBezTo>
                  <a:cubicBezTo>
                    <a:pt x="349631" y="73406"/>
                    <a:pt x="343535" y="70485"/>
                    <a:pt x="336169" y="70485"/>
                  </a:cubicBezTo>
                  <a:cubicBezTo>
                    <a:pt x="328422" y="70485"/>
                    <a:pt x="321945" y="73406"/>
                    <a:pt x="316992" y="79375"/>
                  </a:cubicBezTo>
                  <a:cubicBezTo>
                    <a:pt x="312039" y="85344"/>
                    <a:pt x="309499" y="93980"/>
                    <a:pt x="309499" y="105664"/>
                  </a:cubicBezTo>
                  <a:moveTo>
                    <a:pt x="278384" y="48260"/>
                  </a:moveTo>
                  <a:lnTo>
                    <a:pt x="307594" y="48260"/>
                  </a:lnTo>
                  <a:lnTo>
                    <a:pt x="307594" y="65659"/>
                  </a:lnTo>
                  <a:cubicBezTo>
                    <a:pt x="311531" y="59690"/>
                    <a:pt x="316484" y="54864"/>
                    <a:pt x="322961" y="51308"/>
                  </a:cubicBezTo>
                  <a:cubicBezTo>
                    <a:pt x="329565" y="47625"/>
                    <a:pt x="336677" y="45847"/>
                    <a:pt x="344678" y="45847"/>
                  </a:cubicBezTo>
                  <a:cubicBezTo>
                    <a:pt x="358394" y="45847"/>
                    <a:pt x="370078" y="51308"/>
                    <a:pt x="379730" y="62103"/>
                  </a:cubicBezTo>
                  <a:cubicBezTo>
                    <a:pt x="389382" y="72898"/>
                    <a:pt x="394081" y="87884"/>
                    <a:pt x="394081" y="107188"/>
                  </a:cubicBezTo>
                  <a:cubicBezTo>
                    <a:pt x="394081" y="127127"/>
                    <a:pt x="389255" y="142621"/>
                    <a:pt x="379730" y="153543"/>
                  </a:cubicBezTo>
                  <a:cubicBezTo>
                    <a:pt x="369951" y="164465"/>
                    <a:pt x="358267" y="170053"/>
                    <a:pt x="344551" y="170053"/>
                  </a:cubicBezTo>
                  <a:cubicBezTo>
                    <a:pt x="337947" y="170053"/>
                    <a:pt x="331978" y="168656"/>
                    <a:pt x="326771" y="166116"/>
                  </a:cubicBezTo>
                  <a:cubicBezTo>
                    <a:pt x="321310" y="163322"/>
                    <a:pt x="315722" y="159004"/>
                    <a:pt x="309880" y="152654"/>
                  </a:cubicBezTo>
                  <a:lnTo>
                    <a:pt x="309880" y="212090"/>
                  </a:lnTo>
                  <a:lnTo>
                    <a:pt x="278384" y="212090"/>
                  </a:lnTo>
                  <a:close/>
                  <a:moveTo>
                    <a:pt x="137160" y="166878"/>
                  </a:moveTo>
                  <a:lnTo>
                    <a:pt x="179959" y="105791"/>
                  </a:lnTo>
                  <a:lnTo>
                    <a:pt x="138938" y="48260"/>
                  </a:lnTo>
                  <a:lnTo>
                    <a:pt x="177165" y="48260"/>
                  </a:lnTo>
                  <a:lnTo>
                    <a:pt x="198247" y="80899"/>
                  </a:lnTo>
                  <a:lnTo>
                    <a:pt x="220345" y="48260"/>
                  </a:lnTo>
                  <a:lnTo>
                    <a:pt x="257175" y="48260"/>
                  </a:lnTo>
                  <a:lnTo>
                    <a:pt x="216916" y="104521"/>
                  </a:lnTo>
                  <a:lnTo>
                    <a:pt x="260858" y="167005"/>
                  </a:lnTo>
                  <a:lnTo>
                    <a:pt x="222504" y="167005"/>
                  </a:lnTo>
                  <a:lnTo>
                    <a:pt x="198247" y="130175"/>
                  </a:lnTo>
                  <a:lnTo>
                    <a:pt x="173736" y="167005"/>
                  </a:lnTo>
                  <a:close/>
                  <a:moveTo>
                    <a:pt x="0" y="166878"/>
                  </a:moveTo>
                  <a:lnTo>
                    <a:pt x="0" y="3175"/>
                  </a:lnTo>
                  <a:lnTo>
                    <a:pt x="121158" y="3175"/>
                  </a:lnTo>
                  <a:lnTo>
                    <a:pt x="121158" y="30861"/>
                  </a:lnTo>
                  <a:lnTo>
                    <a:pt x="33147" y="30861"/>
                  </a:lnTo>
                  <a:lnTo>
                    <a:pt x="33147" y="67183"/>
                  </a:lnTo>
                  <a:lnTo>
                    <a:pt x="115062" y="67183"/>
                  </a:lnTo>
                  <a:lnTo>
                    <a:pt x="115062" y="94869"/>
                  </a:lnTo>
                  <a:lnTo>
                    <a:pt x="33147" y="94869"/>
                  </a:lnTo>
                  <a:lnTo>
                    <a:pt x="33147" y="139192"/>
                  </a:lnTo>
                  <a:lnTo>
                    <a:pt x="124460" y="139192"/>
                  </a:lnTo>
                  <a:lnTo>
                    <a:pt x="124460" y="166878"/>
                  </a:lnTo>
                  <a:close/>
                </a:path>
              </a:pathLst>
            </a:custGeom>
            <a:solidFill>
              <a:srgbClr val="231F20"/>
            </a:solidFill>
          </p:spPr>
        </p:sp>
      </p:grpSp>
    </p:spTree>
  </p:cSld>
  <p:clrMapOvr>
    <a:masterClrMapping/>
  </p:clrMapOvr>
</p:sld>
</file>

<file path=ppt/slides/slide6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>
            <a:grpSpLocks noChangeAspect="true"/>
          </p:cNvGrpSpPr>
          <p:nvPr/>
        </p:nvGrpSpPr>
        <p:grpSpPr>
          <a:xfrm rot="0">
            <a:off x="5648" y="6490287"/>
            <a:ext cx="10686355" cy="1067972"/>
            <a:chOff x="0" y="0"/>
            <a:chExt cx="10686352" cy="1067968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10686415" cy="1067943"/>
            </a:xfrm>
            <a:custGeom>
              <a:avLst/>
              <a:gdLst/>
              <a:ahLst/>
              <a:cxnLst/>
              <a:rect r="r" b="b" t="t" l="l"/>
              <a:pathLst>
                <a:path h="1067943" w="10686415">
                  <a:moveTo>
                    <a:pt x="0" y="0"/>
                  </a:moveTo>
                  <a:lnTo>
                    <a:pt x="0" y="1067943"/>
                  </a:lnTo>
                  <a:lnTo>
                    <a:pt x="10686415" y="1067943"/>
                  </a:lnTo>
                  <a:lnTo>
                    <a:pt x="10686415" y="0"/>
                  </a:lnTo>
                  <a:close/>
                </a:path>
              </a:pathLst>
            </a:custGeom>
            <a:solidFill>
              <a:srgbClr val="FFE48C">
                <a:alpha val="9804"/>
              </a:srgbClr>
            </a:solidFill>
          </p:spPr>
        </p:sp>
      </p:grpSp>
      <p:grpSp>
        <p:nvGrpSpPr>
          <p:cNvPr name="Group 4" id="4"/>
          <p:cNvGrpSpPr>
            <a:grpSpLocks noChangeAspect="true"/>
          </p:cNvGrpSpPr>
          <p:nvPr/>
        </p:nvGrpSpPr>
        <p:grpSpPr>
          <a:xfrm rot="0">
            <a:off x="11192" y="6490287"/>
            <a:ext cx="936460" cy="1065895"/>
            <a:chOff x="0" y="0"/>
            <a:chExt cx="1248613" cy="1421194"/>
          </a:xfrm>
        </p:grpSpPr>
        <p:sp>
          <p:nvSpPr>
            <p:cNvPr name="Freeform 5" id="5"/>
            <p:cNvSpPr/>
            <p:nvPr/>
          </p:nvSpPr>
          <p:spPr>
            <a:xfrm flipH="false" flipV="false" rot="0">
              <a:off x="0" y="0"/>
              <a:ext cx="1248664" cy="1421257"/>
            </a:xfrm>
            <a:custGeom>
              <a:avLst/>
              <a:gdLst/>
              <a:ahLst/>
              <a:cxnLst/>
              <a:rect r="r" b="b" t="t" l="l"/>
              <a:pathLst>
                <a:path h="1421257" w="1248664">
                  <a:moveTo>
                    <a:pt x="0" y="0"/>
                  </a:moveTo>
                  <a:lnTo>
                    <a:pt x="0" y="1421257"/>
                  </a:lnTo>
                  <a:lnTo>
                    <a:pt x="1248664" y="1421257"/>
                  </a:lnTo>
                  <a:lnTo>
                    <a:pt x="1248664" y="374396"/>
                  </a:lnTo>
                  <a:lnTo>
                    <a:pt x="912114" y="374396"/>
                  </a:lnTo>
                  <a:lnTo>
                    <a:pt x="912114" y="0"/>
                  </a:lnTo>
                  <a:close/>
                </a:path>
              </a:pathLst>
            </a:custGeom>
            <a:blipFill>
              <a:blip r:embed="rId2">
                <a:alphaModFix amt="9999"/>
              </a:blip>
              <a:stretch>
                <a:fillRect l="-56" t="-369" r="-251" b="-138"/>
              </a:stretch>
            </a:blipFill>
          </p:spPr>
        </p:sp>
      </p:grpSp>
      <p:grpSp>
        <p:nvGrpSpPr>
          <p:cNvPr name="Group 6" id="6"/>
          <p:cNvGrpSpPr>
            <a:grpSpLocks noChangeAspect="true"/>
          </p:cNvGrpSpPr>
          <p:nvPr/>
        </p:nvGrpSpPr>
        <p:grpSpPr>
          <a:xfrm rot="0">
            <a:off x="5648" y="6370282"/>
            <a:ext cx="10686355" cy="129892"/>
            <a:chOff x="0" y="0"/>
            <a:chExt cx="10686352" cy="129896"/>
          </a:xfrm>
        </p:grpSpPr>
        <p:sp>
          <p:nvSpPr>
            <p:cNvPr name="Freeform 7" id="7"/>
            <p:cNvSpPr/>
            <p:nvPr/>
          </p:nvSpPr>
          <p:spPr>
            <a:xfrm flipH="false" flipV="false" rot="0">
              <a:off x="0" y="0"/>
              <a:ext cx="10686415" cy="129921"/>
            </a:xfrm>
            <a:custGeom>
              <a:avLst/>
              <a:gdLst/>
              <a:ahLst/>
              <a:cxnLst/>
              <a:rect r="r" b="b" t="t" l="l"/>
              <a:pathLst>
                <a:path h="129921" w="10686415">
                  <a:moveTo>
                    <a:pt x="0" y="0"/>
                  </a:moveTo>
                  <a:lnTo>
                    <a:pt x="0" y="129921"/>
                  </a:lnTo>
                  <a:lnTo>
                    <a:pt x="10686415" y="129921"/>
                  </a:lnTo>
                  <a:lnTo>
                    <a:pt x="10686415" y="0"/>
                  </a:lnTo>
                  <a:close/>
                </a:path>
              </a:pathLst>
            </a:custGeom>
            <a:solidFill>
              <a:srgbClr val="C3AE6A"/>
            </a:solidFill>
          </p:spPr>
        </p:sp>
      </p:grpSp>
      <p:grpSp>
        <p:nvGrpSpPr>
          <p:cNvPr name="Group 8" id="8"/>
          <p:cNvGrpSpPr>
            <a:grpSpLocks noChangeAspect="true"/>
          </p:cNvGrpSpPr>
          <p:nvPr/>
        </p:nvGrpSpPr>
        <p:grpSpPr>
          <a:xfrm rot="0">
            <a:off x="4920758" y="6940896"/>
            <a:ext cx="861622" cy="166697"/>
            <a:chOff x="0" y="0"/>
            <a:chExt cx="861619" cy="166700"/>
          </a:xfrm>
        </p:grpSpPr>
        <p:sp>
          <p:nvSpPr>
            <p:cNvPr name="Freeform 9" id="9"/>
            <p:cNvSpPr/>
            <p:nvPr/>
          </p:nvSpPr>
          <p:spPr>
            <a:xfrm flipH="false" flipV="false" rot="0">
              <a:off x="0" y="0"/>
              <a:ext cx="861187" cy="166878"/>
            </a:xfrm>
            <a:custGeom>
              <a:avLst/>
              <a:gdLst/>
              <a:ahLst/>
              <a:cxnLst/>
              <a:rect r="r" b="b" t="t" l="l"/>
              <a:pathLst>
                <a:path h="166878" w="861187">
                  <a:moveTo>
                    <a:pt x="750697" y="130302"/>
                  </a:moveTo>
                  <a:lnTo>
                    <a:pt x="782193" y="125476"/>
                  </a:lnTo>
                  <a:cubicBezTo>
                    <a:pt x="783590" y="131445"/>
                    <a:pt x="786257" y="136271"/>
                    <a:pt x="790448" y="139192"/>
                  </a:cubicBezTo>
                  <a:cubicBezTo>
                    <a:pt x="794512" y="142367"/>
                    <a:pt x="800227" y="144018"/>
                    <a:pt x="807593" y="144018"/>
                  </a:cubicBezTo>
                  <a:cubicBezTo>
                    <a:pt x="815594" y="144018"/>
                    <a:pt x="821817" y="142367"/>
                    <a:pt x="825881" y="139446"/>
                  </a:cubicBezTo>
                  <a:cubicBezTo>
                    <a:pt x="828675" y="137414"/>
                    <a:pt x="829945" y="134620"/>
                    <a:pt x="829945" y="131191"/>
                  </a:cubicBezTo>
                  <a:cubicBezTo>
                    <a:pt x="829945" y="128651"/>
                    <a:pt x="829310" y="126873"/>
                    <a:pt x="827659" y="125222"/>
                  </a:cubicBezTo>
                  <a:cubicBezTo>
                    <a:pt x="826008" y="123571"/>
                    <a:pt x="822579" y="122301"/>
                    <a:pt x="817118" y="121158"/>
                  </a:cubicBezTo>
                  <a:cubicBezTo>
                    <a:pt x="791972" y="115443"/>
                    <a:pt x="775716" y="110363"/>
                    <a:pt x="769112" y="105791"/>
                  </a:cubicBezTo>
                  <a:cubicBezTo>
                    <a:pt x="759714" y="99187"/>
                    <a:pt x="754888" y="90297"/>
                    <a:pt x="754888" y="78994"/>
                  </a:cubicBezTo>
                  <a:cubicBezTo>
                    <a:pt x="754888" y="68453"/>
                    <a:pt x="758952" y="60071"/>
                    <a:pt x="766953" y="52959"/>
                  </a:cubicBezTo>
                  <a:cubicBezTo>
                    <a:pt x="775208" y="45847"/>
                    <a:pt x="787781" y="42418"/>
                    <a:pt x="804672" y="42418"/>
                  </a:cubicBezTo>
                  <a:cubicBezTo>
                    <a:pt x="820928" y="42418"/>
                    <a:pt x="832993" y="45212"/>
                    <a:pt x="840994" y="50419"/>
                  </a:cubicBezTo>
                  <a:cubicBezTo>
                    <a:pt x="848741" y="55626"/>
                    <a:pt x="854202" y="63500"/>
                    <a:pt x="857250" y="73914"/>
                  </a:cubicBezTo>
                  <a:lnTo>
                    <a:pt x="827786" y="79375"/>
                  </a:lnTo>
                  <a:cubicBezTo>
                    <a:pt x="826643" y="74803"/>
                    <a:pt x="824103" y="71120"/>
                    <a:pt x="820420" y="68580"/>
                  </a:cubicBezTo>
                  <a:cubicBezTo>
                    <a:pt x="816991" y="66040"/>
                    <a:pt x="811911" y="64897"/>
                    <a:pt x="805307" y="64897"/>
                  </a:cubicBezTo>
                  <a:cubicBezTo>
                    <a:pt x="797052" y="64897"/>
                    <a:pt x="791083" y="66040"/>
                    <a:pt x="787527" y="68326"/>
                  </a:cubicBezTo>
                  <a:cubicBezTo>
                    <a:pt x="784987" y="69977"/>
                    <a:pt x="783844" y="72263"/>
                    <a:pt x="783844" y="74676"/>
                  </a:cubicBezTo>
                  <a:cubicBezTo>
                    <a:pt x="783844" y="76962"/>
                    <a:pt x="784987" y="78740"/>
                    <a:pt x="787019" y="80391"/>
                  </a:cubicBezTo>
                  <a:cubicBezTo>
                    <a:pt x="789813" y="82423"/>
                    <a:pt x="799592" y="85471"/>
                    <a:pt x="816229" y="89281"/>
                  </a:cubicBezTo>
                  <a:cubicBezTo>
                    <a:pt x="833120" y="92964"/>
                    <a:pt x="844804" y="97790"/>
                    <a:pt x="851408" y="103251"/>
                  </a:cubicBezTo>
                  <a:cubicBezTo>
                    <a:pt x="858012" y="108712"/>
                    <a:pt x="861187" y="116459"/>
                    <a:pt x="861187" y="126619"/>
                  </a:cubicBezTo>
                  <a:cubicBezTo>
                    <a:pt x="861187" y="137414"/>
                    <a:pt x="856615" y="146685"/>
                    <a:pt x="847471" y="154813"/>
                  </a:cubicBezTo>
                  <a:cubicBezTo>
                    <a:pt x="838581" y="162560"/>
                    <a:pt x="825119" y="166497"/>
                    <a:pt x="807212" y="166497"/>
                  </a:cubicBezTo>
                  <a:cubicBezTo>
                    <a:pt x="790956" y="166497"/>
                    <a:pt x="778129" y="163322"/>
                    <a:pt x="768858" y="156718"/>
                  </a:cubicBezTo>
                  <a:cubicBezTo>
                    <a:pt x="759460" y="150241"/>
                    <a:pt x="753364" y="141351"/>
                    <a:pt x="750316" y="130175"/>
                  </a:cubicBezTo>
                  <a:moveTo>
                    <a:pt x="647192" y="104521"/>
                  </a:moveTo>
                  <a:cubicBezTo>
                    <a:pt x="647192" y="116459"/>
                    <a:pt x="649986" y="125349"/>
                    <a:pt x="655701" y="131699"/>
                  </a:cubicBezTo>
                  <a:cubicBezTo>
                    <a:pt x="661162" y="137922"/>
                    <a:pt x="668020" y="141097"/>
                    <a:pt x="676275" y="141097"/>
                  </a:cubicBezTo>
                  <a:cubicBezTo>
                    <a:pt x="684530" y="141097"/>
                    <a:pt x="691388" y="137922"/>
                    <a:pt x="696849" y="131699"/>
                  </a:cubicBezTo>
                  <a:cubicBezTo>
                    <a:pt x="702310" y="125349"/>
                    <a:pt x="705104" y="116332"/>
                    <a:pt x="705104" y="104267"/>
                  </a:cubicBezTo>
                  <a:cubicBezTo>
                    <a:pt x="705104" y="92837"/>
                    <a:pt x="702310" y="83693"/>
                    <a:pt x="696849" y="77470"/>
                  </a:cubicBezTo>
                  <a:cubicBezTo>
                    <a:pt x="691388" y="71247"/>
                    <a:pt x="684530" y="68072"/>
                    <a:pt x="676275" y="68072"/>
                  </a:cubicBezTo>
                  <a:cubicBezTo>
                    <a:pt x="668020" y="68072"/>
                    <a:pt x="661162" y="71247"/>
                    <a:pt x="655701" y="77470"/>
                  </a:cubicBezTo>
                  <a:cubicBezTo>
                    <a:pt x="649986" y="83693"/>
                    <a:pt x="647192" y="92837"/>
                    <a:pt x="647192" y="104394"/>
                  </a:cubicBezTo>
                  <a:moveTo>
                    <a:pt x="614934" y="102870"/>
                  </a:moveTo>
                  <a:cubicBezTo>
                    <a:pt x="614934" y="92329"/>
                    <a:pt x="617474" y="82296"/>
                    <a:pt x="622681" y="72644"/>
                  </a:cubicBezTo>
                  <a:cubicBezTo>
                    <a:pt x="627761" y="62738"/>
                    <a:pt x="635000" y="55245"/>
                    <a:pt x="644398" y="50165"/>
                  </a:cubicBezTo>
                  <a:cubicBezTo>
                    <a:pt x="653796" y="44958"/>
                    <a:pt x="664337" y="42418"/>
                    <a:pt x="675894" y="42418"/>
                  </a:cubicBezTo>
                  <a:cubicBezTo>
                    <a:pt x="693928" y="42418"/>
                    <a:pt x="708533" y="48133"/>
                    <a:pt x="720090" y="59817"/>
                  </a:cubicBezTo>
                  <a:cubicBezTo>
                    <a:pt x="731520" y="71755"/>
                    <a:pt x="737235" y="86360"/>
                    <a:pt x="737235" y="104140"/>
                  </a:cubicBezTo>
                  <a:cubicBezTo>
                    <a:pt x="737235" y="122174"/>
                    <a:pt x="731520" y="137033"/>
                    <a:pt x="719836" y="148717"/>
                  </a:cubicBezTo>
                  <a:cubicBezTo>
                    <a:pt x="708406" y="160655"/>
                    <a:pt x="693801" y="166497"/>
                    <a:pt x="676148" y="166497"/>
                  </a:cubicBezTo>
                  <a:cubicBezTo>
                    <a:pt x="665353" y="166497"/>
                    <a:pt x="654939" y="163957"/>
                    <a:pt x="645033" y="159131"/>
                  </a:cubicBezTo>
                  <a:cubicBezTo>
                    <a:pt x="635254" y="154051"/>
                    <a:pt x="627634" y="147066"/>
                    <a:pt x="622681" y="137414"/>
                  </a:cubicBezTo>
                  <a:cubicBezTo>
                    <a:pt x="617474" y="127762"/>
                    <a:pt x="614934" y="116332"/>
                    <a:pt x="614934" y="102616"/>
                  </a:cubicBezTo>
                  <a:moveTo>
                    <a:pt x="600329" y="45085"/>
                  </a:moveTo>
                  <a:lnTo>
                    <a:pt x="600329" y="69977"/>
                  </a:lnTo>
                  <a:lnTo>
                    <a:pt x="578866" y="69977"/>
                  </a:lnTo>
                  <a:lnTo>
                    <a:pt x="578866" y="117983"/>
                  </a:lnTo>
                  <a:cubicBezTo>
                    <a:pt x="578866" y="127762"/>
                    <a:pt x="579120" y="133477"/>
                    <a:pt x="579501" y="135128"/>
                  </a:cubicBezTo>
                  <a:cubicBezTo>
                    <a:pt x="579882" y="136779"/>
                    <a:pt x="580898" y="137922"/>
                    <a:pt x="582295" y="139065"/>
                  </a:cubicBezTo>
                  <a:cubicBezTo>
                    <a:pt x="583692" y="140208"/>
                    <a:pt x="585470" y="140716"/>
                    <a:pt x="587629" y="140716"/>
                  </a:cubicBezTo>
                  <a:cubicBezTo>
                    <a:pt x="590550" y="140716"/>
                    <a:pt x="594741" y="139827"/>
                    <a:pt x="600456" y="137795"/>
                  </a:cubicBezTo>
                  <a:lnTo>
                    <a:pt x="602996" y="162052"/>
                  </a:lnTo>
                  <a:cubicBezTo>
                    <a:pt x="595630" y="165227"/>
                    <a:pt x="587502" y="166878"/>
                    <a:pt x="578358" y="166878"/>
                  </a:cubicBezTo>
                  <a:cubicBezTo>
                    <a:pt x="572643" y="166878"/>
                    <a:pt x="567563" y="165989"/>
                    <a:pt x="562991" y="164084"/>
                  </a:cubicBezTo>
                  <a:cubicBezTo>
                    <a:pt x="558419" y="162052"/>
                    <a:pt x="555244" y="159512"/>
                    <a:pt x="553212" y="156591"/>
                  </a:cubicBezTo>
                  <a:cubicBezTo>
                    <a:pt x="550926" y="153670"/>
                    <a:pt x="549529" y="149479"/>
                    <a:pt x="548640" y="144272"/>
                  </a:cubicBezTo>
                  <a:cubicBezTo>
                    <a:pt x="548132" y="140589"/>
                    <a:pt x="547751" y="133350"/>
                    <a:pt x="547751" y="122047"/>
                  </a:cubicBezTo>
                  <a:lnTo>
                    <a:pt x="547751" y="69977"/>
                  </a:lnTo>
                  <a:lnTo>
                    <a:pt x="533146" y="69977"/>
                  </a:lnTo>
                  <a:lnTo>
                    <a:pt x="533146" y="45085"/>
                  </a:lnTo>
                  <a:lnTo>
                    <a:pt x="547497" y="45085"/>
                  </a:lnTo>
                  <a:lnTo>
                    <a:pt x="547497" y="21463"/>
                  </a:lnTo>
                  <a:lnTo>
                    <a:pt x="578866" y="2921"/>
                  </a:lnTo>
                  <a:lnTo>
                    <a:pt x="578866" y="45085"/>
                  </a:lnTo>
                  <a:close/>
                  <a:moveTo>
                    <a:pt x="514350" y="163703"/>
                  </a:moveTo>
                  <a:lnTo>
                    <a:pt x="483108" y="163703"/>
                  </a:lnTo>
                  <a:lnTo>
                    <a:pt x="483108" y="103124"/>
                  </a:lnTo>
                  <a:cubicBezTo>
                    <a:pt x="483108" y="90297"/>
                    <a:pt x="482473" y="82042"/>
                    <a:pt x="481076" y="78486"/>
                  </a:cubicBezTo>
                  <a:cubicBezTo>
                    <a:pt x="479679" y="74549"/>
                    <a:pt x="477647" y="71882"/>
                    <a:pt x="474472" y="69850"/>
                  </a:cubicBezTo>
                  <a:cubicBezTo>
                    <a:pt x="471551" y="67564"/>
                    <a:pt x="467868" y="66675"/>
                    <a:pt x="463550" y="66675"/>
                  </a:cubicBezTo>
                  <a:cubicBezTo>
                    <a:pt x="458089" y="66675"/>
                    <a:pt x="453263" y="68072"/>
                    <a:pt x="448945" y="70993"/>
                  </a:cubicBezTo>
                  <a:cubicBezTo>
                    <a:pt x="444627" y="73914"/>
                    <a:pt x="441579" y="78105"/>
                    <a:pt x="440055" y="82931"/>
                  </a:cubicBezTo>
                  <a:cubicBezTo>
                    <a:pt x="438404" y="88011"/>
                    <a:pt x="437515" y="96901"/>
                    <a:pt x="437515" y="110109"/>
                  </a:cubicBezTo>
                  <a:lnTo>
                    <a:pt x="437515" y="163830"/>
                  </a:lnTo>
                  <a:lnTo>
                    <a:pt x="406019" y="163830"/>
                  </a:lnTo>
                  <a:lnTo>
                    <a:pt x="406019" y="45085"/>
                  </a:lnTo>
                  <a:lnTo>
                    <a:pt x="435102" y="45085"/>
                  </a:lnTo>
                  <a:lnTo>
                    <a:pt x="435102" y="62484"/>
                  </a:lnTo>
                  <a:cubicBezTo>
                    <a:pt x="445643" y="49276"/>
                    <a:pt x="458597" y="42545"/>
                    <a:pt x="474472" y="42545"/>
                  </a:cubicBezTo>
                  <a:cubicBezTo>
                    <a:pt x="481330" y="42545"/>
                    <a:pt x="487807" y="43688"/>
                    <a:pt x="493522" y="46228"/>
                  </a:cubicBezTo>
                  <a:cubicBezTo>
                    <a:pt x="499491" y="48768"/>
                    <a:pt x="503809" y="51943"/>
                    <a:pt x="506603" y="55880"/>
                  </a:cubicBezTo>
                  <a:cubicBezTo>
                    <a:pt x="509524" y="59817"/>
                    <a:pt x="511683" y="64135"/>
                    <a:pt x="512826" y="69088"/>
                  </a:cubicBezTo>
                  <a:cubicBezTo>
                    <a:pt x="514223" y="73914"/>
                    <a:pt x="514604" y="81026"/>
                    <a:pt x="514604" y="90170"/>
                  </a:cubicBezTo>
                  <a:close/>
                  <a:moveTo>
                    <a:pt x="349758" y="94488"/>
                  </a:moveTo>
                  <a:cubicBezTo>
                    <a:pt x="349504" y="85344"/>
                    <a:pt x="347218" y="78486"/>
                    <a:pt x="342646" y="73660"/>
                  </a:cubicBezTo>
                  <a:cubicBezTo>
                    <a:pt x="338328" y="68834"/>
                    <a:pt x="332867" y="66548"/>
                    <a:pt x="326390" y="66548"/>
                  </a:cubicBezTo>
                  <a:cubicBezTo>
                    <a:pt x="319532" y="66548"/>
                    <a:pt x="314071" y="69088"/>
                    <a:pt x="309499" y="74041"/>
                  </a:cubicBezTo>
                  <a:cubicBezTo>
                    <a:pt x="305181" y="79121"/>
                    <a:pt x="302895" y="85725"/>
                    <a:pt x="303149" y="94361"/>
                  </a:cubicBezTo>
                  <a:close/>
                  <a:moveTo>
                    <a:pt x="347980" y="126238"/>
                  </a:moveTo>
                  <a:lnTo>
                    <a:pt x="379349" y="131445"/>
                  </a:lnTo>
                  <a:cubicBezTo>
                    <a:pt x="375412" y="142875"/>
                    <a:pt x="369062" y="151511"/>
                    <a:pt x="360426" y="157734"/>
                  </a:cubicBezTo>
                  <a:cubicBezTo>
                    <a:pt x="351790" y="163703"/>
                    <a:pt x="340741" y="166624"/>
                    <a:pt x="327914" y="166624"/>
                  </a:cubicBezTo>
                  <a:cubicBezTo>
                    <a:pt x="307086" y="166624"/>
                    <a:pt x="291973" y="159766"/>
                    <a:pt x="281940" y="146304"/>
                  </a:cubicBezTo>
                  <a:cubicBezTo>
                    <a:pt x="274193" y="135509"/>
                    <a:pt x="270256" y="121793"/>
                    <a:pt x="270256" y="105410"/>
                  </a:cubicBezTo>
                  <a:cubicBezTo>
                    <a:pt x="270256" y="85725"/>
                    <a:pt x="275590" y="70485"/>
                    <a:pt x="285623" y="59182"/>
                  </a:cubicBezTo>
                  <a:cubicBezTo>
                    <a:pt x="295910" y="48006"/>
                    <a:pt x="308991" y="42545"/>
                    <a:pt x="324739" y="42545"/>
                  </a:cubicBezTo>
                  <a:cubicBezTo>
                    <a:pt x="342392" y="42545"/>
                    <a:pt x="356235" y="48260"/>
                    <a:pt x="366395" y="59944"/>
                  </a:cubicBezTo>
                  <a:cubicBezTo>
                    <a:pt x="376682" y="71628"/>
                    <a:pt x="381508" y="89662"/>
                    <a:pt x="381000" y="113665"/>
                  </a:cubicBezTo>
                  <a:lnTo>
                    <a:pt x="302387" y="113665"/>
                  </a:lnTo>
                  <a:cubicBezTo>
                    <a:pt x="302641" y="123063"/>
                    <a:pt x="305181" y="130175"/>
                    <a:pt x="309880" y="135382"/>
                  </a:cubicBezTo>
                  <a:cubicBezTo>
                    <a:pt x="314579" y="140589"/>
                    <a:pt x="320802" y="143129"/>
                    <a:pt x="327914" y="143129"/>
                  </a:cubicBezTo>
                  <a:cubicBezTo>
                    <a:pt x="332740" y="143129"/>
                    <a:pt x="336804" y="141732"/>
                    <a:pt x="340233" y="139065"/>
                  </a:cubicBezTo>
                  <a:cubicBezTo>
                    <a:pt x="343662" y="136525"/>
                    <a:pt x="346202" y="132207"/>
                    <a:pt x="347726" y="126238"/>
                  </a:cubicBezTo>
                  <a:moveTo>
                    <a:pt x="184912" y="163703"/>
                  </a:moveTo>
                  <a:lnTo>
                    <a:pt x="137160" y="45085"/>
                  </a:lnTo>
                  <a:lnTo>
                    <a:pt x="170053" y="45085"/>
                  </a:lnTo>
                  <a:lnTo>
                    <a:pt x="192278" y="105664"/>
                  </a:lnTo>
                  <a:lnTo>
                    <a:pt x="198882" y="125730"/>
                  </a:lnTo>
                  <a:cubicBezTo>
                    <a:pt x="200533" y="120650"/>
                    <a:pt x="201676" y="117221"/>
                    <a:pt x="202057" y="115697"/>
                  </a:cubicBezTo>
                  <a:cubicBezTo>
                    <a:pt x="202946" y="112268"/>
                    <a:pt x="204089" y="108839"/>
                    <a:pt x="205486" y="105664"/>
                  </a:cubicBezTo>
                  <a:lnTo>
                    <a:pt x="228092" y="45085"/>
                  </a:lnTo>
                  <a:lnTo>
                    <a:pt x="260350" y="45085"/>
                  </a:lnTo>
                  <a:lnTo>
                    <a:pt x="212979" y="163830"/>
                  </a:lnTo>
                  <a:close/>
                  <a:moveTo>
                    <a:pt x="0" y="163703"/>
                  </a:moveTo>
                  <a:lnTo>
                    <a:pt x="0" y="0"/>
                  </a:lnTo>
                  <a:lnTo>
                    <a:pt x="121158" y="0"/>
                  </a:lnTo>
                  <a:lnTo>
                    <a:pt x="121158" y="27686"/>
                  </a:lnTo>
                  <a:lnTo>
                    <a:pt x="33147" y="27686"/>
                  </a:lnTo>
                  <a:lnTo>
                    <a:pt x="33147" y="64008"/>
                  </a:lnTo>
                  <a:lnTo>
                    <a:pt x="115062" y="64008"/>
                  </a:lnTo>
                  <a:lnTo>
                    <a:pt x="115062" y="91694"/>
                  </a:lnTo>
                  <a:lnTo>
                    <a:pt x="33147" y="91694"/>
                  </a:lnTo>
                  <a:lnTo>
                    <a:pt x="33147" y="136017"/>
                  </a:lnTo>
                  <a:lnTo>
                    <a:pt x="124333" y="136017"/>
                  </a:lnTo>
                  <a:lnTo>
                    <a:pt x="124333" y="163703"/>
                  </a:lnTo>
                  <a:close/>
                </a:path>
              </a:pathLst>
            </a:custGeom>
            <a:solidFill>
              <a:srgbClr val="231F20"/>
            </a:solidFill>
          </p:spPr>
        </p:sp>
      </p:grpSp>
      <p:sp>
        <p:nvSpPr>
          <p:cNvPr name="Freeform 10" id="10"/>
          <p:cNvSpPr/>
          <p:nvPr/>
        </p:nvSpPr>
        <p:spPr>
          <a:xfrm flipH="false" flipV="false" rot="0">
            <a:off x="1054103" y="292103"/>
            <a:ext cx="8750303" cy="5892803"/>
          </a:xfrm>
          <a:custGeom>
            <a:avLst/>
            <a:gdLst/>
            <a:ahLst/>
            <a:cxnLst/>
            <a:rect r="r" b="b" t="t" l="l"/>
            <a:pathLst>
              <a:path h="5892803" w="8750303">
                <a:moveTo>
                  <a:pt x="0" y="0"/>
                </a:moveTo>
                <a:lnTo>
                  <a:pt x="8750303" y="0"/>
                </a:lnTo>
                <a:lnTo>
                  <a:pt x="8750303" y="5892803"/>
                </a:lnTo>
                <a:lnTo>
                  <a:pt x="0" y="5892803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0" r="0" b="0"/>
            </a:stretch>
          </a:blipFill>
        </p:spPr>
      </p:sp>
      <p:sp>
        <p:nvSpPr>
          <p:cNvPr name="Freeform 11" id="11"/>
          <p:cNvSpPr/>
          <p:nvPr/>
        </p:nvSpPr>
        <p:spPr>
          <a:xfrm flipH="false" flipV="false" rot="0">
            <a:off x="1239622" y="493786"/>
            <a:ext cx="2474890" cy="2692870"/>
          </a:xfrm>
          <a:custGeom>
            <a:avLst/>
            <a:gdLst/>
            <a:ahLst/>
            <a:cxnLst/>
            <a:rect r="r" b="b" t="t" l="l"/>
            <a:pathLst>
              <a:path h="2692870" w="2474890">
                <a:moveTo>
                  <a:pt x="0" y="0"/>
                </a:moveTo>
                <a:lnTo>
                  <a:pt x="2474890" y="0"/>
                </a:lnTo>
                <a:lnTo>
                  <a:pt x="2474890" y="2692869"/>
                </a:lnTo>
                <a:lnTo>
                  <a:pt x="0" y="2692869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-51" t="0" r="-51" b="0"/>
            </a:stretch>
          </a:blipFill>
        </p:spPr>
      </p:sp>
      <p:sp>
        <p:nvSpPr>
          <p:cNvPr name="Freeform 12" id="12"/>
          <p:cNvSpPr/>
          <p:nvPr/>
        </p:nvSpPr>
        <p:spPr>
          <a:xfrm flipH="false" flipV="false" rot="0">
            <a:off x="4114114" y="493786"/>
            <a:ext cx="2474871" cy="2692870"/>
          </a:xfrm>
          <a:custGeom>
            <a:avLst/>
            <a:gdLst/>
            <a:ahLst/>
            <a:cxnLst/>
            <a:rect r="r" b="b" t="t" l="l"/>
            <a:pathLst>
              <a:path h="2692870" w="2474871">
                <a:moveTo>
                  <a:pt x="0" y="0"/>
                </a:moveTo>
                <a:lnTo>
                  <a:pt x="2474871" y="0"/>
                </a:lnTo>
                <a:lnTo>
                  <a:pt x="2474871" y="2692869"/>
                </a:lnTo>
                <a:lnTo>
                  <a:pt x="0" y="2692869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l="-43" t="-200" r="-43" b="0"/>
            </a:stretch>
          </a:blipFill>
        </p:spPr>
      </p:sp>
      <p:sp>
        <p:nvSpPr>
          <p:cNvPr name="Freeform 13" id="13"/>
          <p:cNvSpPr/>
          <p:nvPr/>
        </p:nvSpPr>
        <p:spPr>
          <a:xfrm flipH="false" flipV="false" rot="0">
            <a:off x="6988597" y="493786"/>
            <a:ext cx="2474871" cy="2692870"/>
          </a:xfrm>
          <a:custGeom>
            <a:avLst/>
            <a:gdLst/>
            <a:ahLst/>
            <a:cxnLst/>
            <a:rect r="r" b="b" t="t" l="l"/>
            <a:pathLst>
              <a:path h="2692870" w="2474871">
                <a:moveTo>
                  <a:pt x="0" y="0"/>
                </a:moveTo>
                <a:lnTo>
                  <a:pt x="2474871" y="0"/>
                </a:lnTo>
                <a:lnTo>
                  <a:pt x="2474871" y="2692869"/>
                </a:lnTo>
                <a:lnTo>
                  <a:pt x="0" y="2692869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 l="-160" t="0" r="-160" b="0"/>
            </a:stretch>
          </a:blipFill>
        </p:spPr>
      </p:sp>
      <p:sp>
        <p:nvSpPr>
          <p:cNvPr name="Freeform 14" id="14"/>
          <p:cNvSpPr/>
          <p:nvPr/>
        </p:nvSpPr>
        <p:spPr>
          <a:xfrm flipH="false" flipV="false" rot="0">
            <a:off x="1239622" y="3186655"/>
            <a:ext cx="2474890" cy="2692860"/>
          </a:xfrm>
          <a:custGeom>
            <a:avLst/>
            <a:gdLst/>
            <a:ahLst/>
            <a:cxnLst/>
            <a:rect r="r" b="b" t="t" l="l"/>
            <a:pathLst>
              <a:path h="2692860" w="2474890">
                <a:moveTo>
                  <a:pt x="0" y="0"/>
                </a:moveTo>
                <a:lnTo>
                  <a:pt x="2474890" y="0"/>
                </a:lnTo>
                <a:lnTo>
                  <a:pt x="2474890" y="2692861"/>
                </a:lnTo>
                <a:lnTo>
                  <a:pt x="0" y="2692861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 l="-143" t="0" r="-143" b="0"/>
            </a:stretch>
          </a:blipFill>
        </p:spPr>
      </p:sp>
      <p:sp>
        <p:nvSpPr>
          <p:cNvPr name="Freeform 15" id="15"/>
          <p:cNvSpPr/>
          <p:nvPr/>
        </p:nvSpPr>
        <p:spPr>
          <a:xfrm flipH="false" flipV="false" rot="0">
            <a:off x="4114114" y="3186655"/>
            <a:ext cx="2474871" cy="2692860"/>
          </a:xfrm>
          <a:custGeom>
            <a:avLst/>
            <a:gdLst/>
            <a:ahLst/>
            <a:cxnLst/>
            <a:rect r="r" b="b" t="t" l="l"/>
            <a:pathLst>
              <a:path h="2692860" w="2474871">
                <a:moveTo>
                  <a:pt x="0" y="0"/>
                </a:moveTo>
                <a:lnTo>
                  <a:pt x="2474871" y="0"/>
                </a:lnTo>
                <a:lnTo>
                  <a:pt x="2474871" y="2692861"/>
                </a:lnTo>
                <a:lnTo>
                  <a:pt x="0" y="2692861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 l="-126" t="0" r="-126" b="0"/>
            </a:stretch>
          </a:blipFill>
        </p:spPr>
      </p:sp>
      <p:sp>
        <p:nvSpPr>
          <p:cNvPr name="Freeform 16" id="16"/>
          <p:cNvSpPr/>
          <p:nvPr/>
        </p:nvSpPr>
        <p:spPr>
          <a:xfrm flipH="false" flipV="false" rot="0">
            <a:off x="6988597" y="3186655"/>
            <a:ext cx="2474871" cy="2692860"/>
          </a:xfrm>
          <a:custGeom>
            <a:avLst/>
            <a:gdLst/>
            <a:ahLst/>
            <a:cxnLst/>
            <a:rect r="r" b="b" t="t" l="l"/>
            <a:pathLst>
              <a:path h="2692860" w="2474871">
                <a:moveTo>
                  <a:pt x="0" y="0"/>
                </a:moveTo>
                <a:lnTo>
                  <a:pt x="2474871" y="0"/>
                </a:lnTo>
                <a:lnTo>
                  <a:pt x="2474871" y="2692861"/>
                </a:lnTo>
                <a:lnTo>
                  <a:pt x="0" y="2692861"/>
                </a:lnTo>
                <a:lnTo>
                  <a:pt x="0" y="0"/>
                </a:lnTo>
                <a:close/>
              </a:path>
            </a:pathLst>
          </a:custGeom>
          <a:blipFill>
            <a:blip r:embed="rId9"/>
            <a:stretch>
              <a:fillRect l="-51" t="0" r="-52" b="0"/>
            </a:stretch>
          </a:blipFill>
        </p:spPr>
      </p:sp>
    </p:spTree>
  </p:cSld>
  <p:clrMapOvr>
    <a:masterClrMapping/>
  </p:clrMapOvr>
</p:sld>
</file>

<file path=ppt/slides/slide7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-57845" y="6426784"/>
            <a:ext cx="10813352" cy="1194968"/>
          </a:xfrm>
          <a:custGeom>
            <a:avLst/>
            <a:gdLst/>
            <a:ahLst/>
            <a:cxnLst/>
            <a:rect r="r" b="b" t="t" l="l"/>
            <a:pathLst>
              <a:path h="1194968" w="10813352">
                <a:moveTo>
                  <a:pt x="0" y="0"/>
                </a:moveTo>
                <a:lnTo>
                  <a:pt x="10813351" y="0"/>
                </a:lnTo>
                <a:lnTo>
                  <a:pt x="10813351" y="1194969"/>
                </a:lnTo>
                <a:lnTo>
                  <a:pt x="0" y="119496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9999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3" id="3"/>
          <p:cNvGrpSpPr>
            <a:grpSpLocks noChangeAspect="true"/>
          </p:cNvGrpSpPr>
          <p:nvPr/>
        </p:nvGrpSpPr>
        <p:grpSpPr>
          <a:xfrm rot="0">
            <a:off x="11192" y="6490287"/>
            <a:ext cx="936460" cy="1065895"/>
            <a:chOff x="0" y="0"/>
            <a:chExt cx="1248613" cy="1421194"/>
          </a:xfrm>
        </p:grpSpPr>
        <p:sp>
          <p:nvSpPr>
            <p:cNvPr name="Freeform 4" id="4"/>
            <p:cNvSpPr/>
            <p:nvPr/>
          </p:nvSpPr>
          <p:spPr>
            <a:xfrm flipH="false" flipV="false" rot="0">
              <a:off x="0" y="0"/>
              <a:ext cx="1248664" cy="1421257"/>
            </a:xfrm>
            <a:custGeom>
              <a:avLst/>
              <a:gdLst/>
              <a:ahLst/>
              <a:cxnLst/>
              <a:rect r="r" b="b" t="t" l="l"/>
              <a:pathLst>
                <a:path h="1421257" w="1248664">
                  <a:moveTo>
                    <a:pt x="0" y="0"/>
                  </a:moveTo>
                  <a:lnTo>
                    <a:pt x="0" y="1421257"/>
                  </a:lnTo>
                  <a:lnTo>
                    <a:pt x="1248664" y="1421257"/>
                  </a:lnTo>
                  <a:lnTo>
                    <a:pt x="1248664" y="374396"/>
                  </a:lnTo>
                  <a:lnTo>
                    <a:pt x="912114" y="374396"/>
                  </a:lnTo>
                  <a:lnTo>
                    <a:pt x="912114" y="0"/>
                  </a:lnTo>
                  <a:close/>
                </a:path>
              </a:pathLst>
            </a:custGeom>
            <a:blipFill>
              <a:blip r:embed="rId4">
                <a:alphaModFix amt="9999"/>
              </a:blip>
              <a:stretch>
                <a:fillRect l="-56" t="-369" r="-251" b="-138"/>
              </a:stretch>
            </a:blipFill>
          </p:spPr>
        </p:sp>
      </p:grpSp>
      <p:sp>
        <p:nvSpPr>
          <p:cNvPr name="Freeform 5" id="5"/>
          <p:cNvSpPr/>
          <p:nvPr/>
        </p:nvSpPr>
        <p:spPr>
          <a:xfrm flipH="false" flipV="false" rot="0">
            <a:off x="5648" y="6370291"/>
            <a:ext cx="10686355" cy="129892"/>
          </a:xfrm>
          <a:custGeom>
            <a:avLst/>
            <a:gdLst/>
            <a:ahLst/>
            <a:cxnLst/>
            <a:rect r="r" b="b" t="t" l="l"/>
            <a:pathLst>
              <a:path h="129892" w="10686355">
                <a:moveTo>
                  <a:pt x="0" y="0"/>
                </a:moveTo>
                <a:lnTo>
                  <a:pt x="10686355" y="0"/>
                </a:lnTo>
                <a:lnTo>
                  <a:pt x="10686355" y="129893"/>
                </a:lnTo>
                <a:lnTo>
                  <a:pt x="0" y="129893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6" id="6"/>
          <p:cNvSpPr/>
          <p:nvPr/>
        </p:nvSpPr>
        <p:spPr>
          <a:xfrm flipH="false" flipV="false" rot="0">
            <a:off x="1967474" y="280492"/>
            <a:ext cx="3209287" cy="6089799"/>
          </a:xfrm>
          <a:custGeom>
            <a:avLst/>
            <a:gdLst/>
            <a:ahLst/>
            <a:cxnLst/>
            <a:rect r="r" b="b" t="t" l="l"/>
            <a:pathLst>
              <a:path h="6089799" w="3209287">
                <a:moveTo>
                  <a:pt x="0" y="0"/>
                </a:moveTo>
                <a:lnTo>
                  <a:pt x="3209287" y="0"/>
                </a:lnTo>
                <a:lnTo>
                  <a:pt x="3209287" y="6089799"/>
                </a:lnTo>
                <a:lnTo>
                  <a:pt x="0" y="6089799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 l="-91" t="0" r="-91" b="0"/>
            </a:stretch>
          </a:blipFill>
        </p:spPr>
      </p:sp>
      <p:sp>
        <p:nvSpPr>
          <p:cNvPr name="Freeform 7" id="7"/>
          <p:cNvSpPr/>
          <p:nvPr/>
        </p:nvSpPr>
        <p:spPr>
          <a:xfrm flipH="false" flipV="false" rot="0">
            <a:off x="5526357" y="280492"/>
            <a:ext cx="3209287" cy="6089799"/>
          </a:xfrm>
          <a:custGeom>
            <a:avLst/>
            <a:gdLst/>
            <a:ahLst/>
            <a:cxnLst/>
            <a:rect r="r" b="b" t="t" l="l"/>
            <a:pathLst>
              <a:path h="6089799" w="3209287">
                <a:moveTo>
                  <a:pt x="0" y="0"/>
                </a:moveTo>
                <a:lnTo>
                  <a:pt x="3209287" y="0"/>
                </a:lnTo>
                <a:lnTo>
                  <a:pt x="3209287" y="6089799"/>
                </a:lnTo>
                <a:lnTo>
                  <a:pt x="0" y="6089799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 l="-207" t="-37" r="-206" b="-111"/>
            </a:stretch>
          </a:blipFill>
        </p:spPr>
      </p:sp>
      <p:sp>
        <p:nvSpPr>
          <p:cNvPr name="Freeform 8" id="8"/>
          <p:cNvSpPr/>
          <p:nvPr/>
        </p:nvSpPr>
        <p:spPr>
          <a:xfrm flipH="false" flipV="false" rot="0">
            <a:off x="393697" y="4216403"/>
            <a:ext cx="1041397" cy="1016003"/>
          </a:xfrm>
          <a:custGeom>
            <a:avLst/>
            <a:gdLst/>
            <a:ahLst/>
            <a:cxnLst/>
            <a:rect r="r" b="b" t="t" l="l"/>
            <a:pathLst>
              <a:path h="1016003" w="1041397">
                <a:moveTo>
                  <a:pt x="0" y="0"/>
                </a:moveTo>
                <a:lnTo>
                  <a:pt x="1041397" y="0"/>
                </a:lnTo>
                <a:lnTo>
                  <a:pt x="1041397" y="1016003"/>
                </a:lnTo>
                <a:lnTo>
                  <a:pt x="0" y="1016003"/>
                </a:lnTo>
                <a:lnTo>
                  <a:pt x="0" y="0"/>
                </a:lnTo>
                <a:close/>
              </a:path>
            </a:pathLst>
          </a:custGeom>
          <a:blipFill>
            <a:blip r:embed="rId9"/>
            <a:stretch>
              <a:fillRect l="0" t="0" r="0" b="0"/>
            </a:stretch>
          </a:blipFill>
        </p:spPr>
      </p:sp>
      <p:sp>
        <p:nvSpPr>
          <p:cNvPr name="Freeform 9" id="9"/>
          <p:cNvSpPr/>
          <p:nvPr/>
        </p:nvSpPr>
        <p:spPr>
          <a:xfrm flipH="false" flipV="false" rot="0">
            <a:off x="444503" y="4241797"/>
            <a:ext cx="939803" cy="1841497"/>
          </a:xfrm>
          <a:custGeom>
            <a:avLst/>
            <a:gdLst/>
            <a:ahLst/>
            <a:cxnLst/>
            <a:rect r="r" b="b" t="t" l="l"/>
            <a:pathLst>
              <a:path h="1841497" w="939803">
                <a:moveTo>
                  <a:pt x="0" y="0"/>
                </a:moveTo>
                <a:lnTo>
                  <a:pt x="939803" y="0"/>
                </a:lnTo>
                <a:lnTo>
                  <a:pt x="939803" y="1841497"/>
                </a:lnTo>
                <a:lnTo>
                  <a:pt x="0" y="1841497"/>
                </a:lnTo>
                <a:lnTo>
                  <a:pt x="0" y="0"/>
                </a:lnTo>
                <a:close/>
              </a:path>
            </a:pathLst>
          </a:custGeom>
          <a:blipFill>
            <a:blip r:embed="rId10"/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8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>
            <a:grpSpLocks noChangeAspect="true"/>
          </p:cNvGrpSpPr>
          <p:nvPr/>
        </p:nvGrpSpPr>
        <p:grpSpPr>
          <a:xfrm rot="0">
            <a:off x="5648" y="6490287"/>
            <a:ext cx="10686355" cy="1067972"/>
            <a:chOff x="0" y="0"/>
            <a:chExt cx="10686352" cy="1067968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10686415" cy="1067943"/>
            </a:xfrm>
            <a:custGeom>
              <a:avLst/>
              <a:gdLst/>
              <a:ahLst/>
              <a:cxnLst/>
              <a:rect r="r" b="b" t="t" l="l"/>
              <a:pathLst>
                <a:path h="1067943" w="10686415">
                  <a:moveTo>
                    <a:pt x="0" y="0"/>
                  </a:moveTo>
                  <a:lnTo>
                    <a:pt x="0" y="1067943"/>
                  </a:lnTo>
                  <a:lnTo>
                    <a:pt x="10686415" y="1067943"/>
                  </a:lnTo>
                  <a:lnTo>
                    <a:pt x="10686415" y="0"/>
                  </a:lnTo>
                  <a:close/>
                </a:path>
              </a:pathLst>
            </a:custGeom>
            <a:solidFill>
              <a:srgbClr val="FFE48C">
                <a:alpha val="9804"/>
              </a:srgbClr>
            </a:solidFill>
          </p:spPr>
        </p:sp>
      </p:grpSp>
      <p:grpSp>
        <p:nvGrpSpPr>
          <p:cNvPr name="Group 4" id="4"/>
          <p:cNvGrpSpPr>
            <a:grpSpLocks noChangeAspect="true"/>
          </p:cNvGrpSpPr>
          <p:nvPr/>
        </p:nvGrpSpPr>
        <p:grpSpPr>
          <a:xfrm rot="0">
            <a:off x="11192" y="6490287"/>
            <a:ext cx="936460" cy="1065895"/>
            <a:chOff x="0" y="0"/>
            <a:chExt cx="1248613" cy="1421194"/>
          </a:xfrm>
        </p:grpSpPr>
        <p:sp>
          <p:nvSpPr>
            <p:cNvPr name="Freeform 5" id="5"/>
            <p:cNvSpPr/>
            <p:nvPr/>
          </p:nvSpPr>
          <p:spPr>
            <a:xfrm flipH="false" flipV="false" rot="0">
              <a:off x="0" y="0"/>
              <a:ext cx="1248664" cy="1421257"/>
            </a:xfrm>
            <a:custGeom>
              <a:avLst/>
              <a:gdLst/>
              <a:ahLst/>
              <a:cxnLst/>
              <a:rect r="r" b="b" t="t" l="l"/>
              <a:pathLst>
                <a:path h="1421257" w="1248664">
                  <a:moveTo>
                    <a:pt x="0" y="0"/>
                  </a:moveTo>
                  <a:lnTo>
                    <a:pt x="0" y="1421257"/>
                  </a:lnTo>
                  <a:lnTo>
                    <a:pt x="1248664" y="1421257"/>
                  </a:lnTo>
                  <a:lnTo>
                    <a:pt x="1248664" y="374396"/>
                  </a:lnTo>
                  <a:lnTo>
                    <a:pt x="912114" y="374396"/>
                  </a:lnTo>
                  <a:lnTo>
                    <a:pt x="912114" y="0"/>
                  </a:lnTo>
                  <a:close/>
                </a:path>
              </a:pathLst>
            </a:custGeom>
            <a:blipFill>
              <a:blip r:embed="rId2">
                <a:alphaModFix amt="9999"/>
              </a:blip>
              <a:stretch>
                <a:fillRect l="-56" t="-369" r="-251" b="-138"/>
              </a:stretch>
            </a:blipFill>
          </p:spPr>
        </p:sp>
      </p:grpSp>
      <p:grpSp>
        <p:nvGrpSpPr>
          <p:cNvPr name="Group 6" id="6"/>
          <p:cNvGrpSpPr>
            <a:grpSpLocks noChangeAspect="true"/>
          </p:cNvGrpSpPr>
          <p:nvPr/>
        </p:nvGrpSpPr>
        <p:grpSpPr>
          <a:xfrm rot="0">
            <a:off x="5648" y="6370282"/>
            <a:ext cx="10686355" cy="129892"/>
            <a:chOff x="0" y="0"/>
            <a:chExt cx="10686352" cy="129896"/>
          </a:xfrm>
        </p:grpSpPr>
        <p:sp>
          <p:nvSpPr>
            <p:cNvPr name="Freeform 7" id="7"/>
            <p:cNvSpPr/>
            <p:nvPr/>
          </p:nvSpPr>
          <p:spPr>
            <a:xfrm flipH="false" flipV="false" rot="0">
              <a:off x="0" y="0"/>
              <a:ext cx="10686415" cy="129921"/>
            </a:xfrm>
            <a:custGeom>
              <a:avLst/>
              <a:gdLst/>
              <a:ahLst/>
              <a:cxnLst/>
              <a:rect r="r" b="b" t="t" l="l"/>
              <a:pathLst>
                <a:path h="129921" w="10686415">
                  <a:moveTo>
                    <a:pt x="0" y="0"/>
                  </a:moveTo>
                  <a:lnTo>
                    <a:pt x="0" y="129921"/>
                  </a:lnTo>
                  <a:lnTo>
                    <a:pt x="10686415" y="129921"/>
                  </a:lnTo>
                  <a:lnTo>
                    <a:pt x="10686415" y="0"/>
                  </a:lnTo>
                  <a:close/>
                </a:path>
              </a:pathLst>
            </a:custGeom>
            <a:solidFill>
              <a:srgbClr val="C3AE6A"/>
            </a:solidFill>
          </p:spPr>
        </p:sp>
      </p:grpSp>
      <p:sp>
        <p:nvSpPr>
          <p:cNvPr name="Freeform 8" id="8"/>
          <p:cNvSpPr/>
          <p:nvPr/>
        </p:nvSpPr>
        <p:spPr>
          <a:xfrm flipH="false" flipV="false" rot="0">
            <a:off x="5526357" y="280492"/>
            <a:ext cx="3209287" cy="6089799"/>
          </a:xfrm>
          <a:custGeom>
            <a:avLst/>
            <a:gdLst/>
            <a:ahLst/>
            <a:cxnLst/>
            <a:rect r="r" b="b" t="t" l="l"/>
            <a:pathLst>
              <a:path h="6089799" w="3209287">
                <a:moveTo>
                  <a:pt x="0" y="0"/>
                </a:moveTo>
                <a:lnTo>
                  <a:pt x="3209287" y="0"/>
                </a:lnTo>
                <a:lnTo>
                  <a:pt x="3209287" y="6089799"/>
                </a:lnTo>
                <a:lnTo>
                  <a:pt x="0" y="6089799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-124" t="-46" r="-35" b="-101"/>
            </a:stretch>
          </a:blipFill>
        </p:spPr>
      </p:sp>
      <p:sp>
        <p:nvSpPr>
          <p:cNvPr name="Freeform 9" id="9"/>
          <p:cNvSpPr/>
          <p:nvPr/>
        </p:nvSpPr>
        <p:spPr>
          <a:xfrm flipH="false" flipV="false" rot="0">
            <a:off x="1967474" y="280492"/>
            <a:ext cx="3209287" cy="6089799"/>
          </a:xfrm>
          <a:custGeom>
            <a:avLst/>
            <a:gdLst/>
            <a:ahLst/>
            <a:cxnLst/>
            <a:rect r="r" b="b" t="t" l="l"/>
            <a:pathLst>
              <a:path h="6089799" w="3209287">
                <a:moveTo>
                  <a:pt x="0" y="0"/>
                </a:moveTo>
                <a:lnTo>
                  <a:pt x="3209287" y="0"/>
                </a:lnTo>
                <a:lnTo>
                  <a:pt x="3209287" y="6089799"/>
                </a:lnTo>
                <a:lnTo>
                  <a:pt x="0" y="6089799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-91" t="0" r="-91" b="0"/>
            </a:stretch>
          </a:blipFill>
        </p:spPr>
      </p:sp>
      <p:sp>
        <p:nvSpPr>
          <p:cNvPr name="Freeform 10" id="10"/>
          <p:cNvSpPr/>
          <p:nvPr/>
        </p:nvSpPr>
        <p:spPr>
          <a:xfrm flipH="false" flipV="false" rot="0">
            <a:off x="3357334" y="6774123"/>
            <a:ext cx="3988441" cy="169669"/>
          </a:xfrm>
          <a:custGeom>
            <a:avLst/>
            <a:gdLst/>
            <a:ahLst/>
            <a:cxnLst/>
            <a:rect r="r" b="b" t="t" l="l"/>
            <a:pathLst>
              <a:path h="169669" w="3988441">
                <a:moveTo>
                  <a:pt x="0" y="0"/>
                </a:moveTo>
                <a:lnTo>
                  <a:pt x="3988441" y="0"/>
                </a:lnTo>
                <a:lnTo>
                  <a:pt x="3988441" y="169669"/>
                </a:lnTo>
                <a:lnTo>
                  <a:pt x="0" y="169669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11" id="11"/>
          <p:cNvGrpSpPr>
            <a:grpSpLocks noChangeAspect="true"/>
          </p:cNvGrpSpPr>
          <p:nvPr/>
        </p:nvGrpSpPr>
        <p:grpSpPr>
          <a:xfrm rot="0">
            <a:off x="4765405" y="7089372"/>
            <a:ext cx="1172280" cy="269872"/>
            <a:chOff x="0" y="0"/>
            <a:chExt cx="1172274" cy="269875"/>
          </a:xfrm>
        </p:grpSpPr>
        <p:sp>
          <p:nvSpPr>
            <p:cNvPr name="Freeform 12" id="12"/>
            <p:cNvSpPr/>
            <p:nvPr/>
          </p:nvSpPr>
          <p:spPr>
            <a:xfrm flipH="false" flipV="false" rot="0">
              <a:off x="63500" y="63500"/>
              <a:ext cx="58928" cy="141605"/>
            </a:xfrm>
            <a:custGeom>
              <a:avLst/>
              <a:gdLst/>
              <a:ahLst/>
              <a:cxnLst/>
              <a:rect r="r" b="b" t="t" l="l"/>
              <a:pathLst>
                <a:path h="141605" w="58928">
                  <a:moveTo>
                    <a:pt x="0" y="62103"/>
                  </a:moveTo>
                  <a:lnTo>
                    <a:pt x="0" y="48768"/>
                  </a:lnTo>
                  <a:lnTo>
                    <a:pt x="11303" y="48768"/>
                  </a:lnTo>
                  <a:lnTo>
                    <a:pt x="11303" y="29845"/>
                  </a:lnTo>
                  <a:cubicBezTo>
                    <a:pt x="11303" y="10160"/>
                    <a:pt x="20828" y="0"/>
                    <a:pt x="37338" y="0"/>
                  </a:cubicBezTo>
                  <a:cubicBezTo>
                    <a:pt x="46609" y="0"/>
                    <a:pt x="53721" y="2794"/>
                    <a:pt x="58928" y="6096"/>
                  </a:cubicBezTo>
                  <a:lnTo>
                    <a:pt x="55372" y="19177"/>
                  </a:lnTo>
                  <a:cubicBezTo>
                    <a:pt x="49530" y="16129"/>
                    <a:pt x="44323" y="14224"/>
                    <a:pt x="39243" y="14224"/>
                  </a:cubicBezTo>
                  <a:cubicBezTo>
                    <a:pt x="31623" y="14224"/>
                    <a:pt x="26670" y="19177"/>
                    <a:pt x="26670" y="31369"/>
                  </a:cubicBezTo>
                  <a:lnTo>
                    <a:pt x="26670" y="48768"/>
                  </a:lnTo>
                  <a:lnTo>
                    <a:pt x="52959" y="48768"/>
                  </a:lnTo>
                  <a:lnTo>
                    <a:pt x="52959" y="62103"/>
                  </a:lnTo>
                  <a:lnTo>
                    <a:pt x="26670" y="62103"/>
                  </a:lnTo>
                  <a:lnTo>
                    <a:pt x="26670" y="141605"/>
                  </a:lnTo>
                  <a:lnTo>
                    <a:pt x="11303" y="141605"/>
                  </a:lnTo>
                  <a:lnTo>
                    <a:pt x="11303" y="62103"/>
                  </a:lnTo>
                  <a:close/>
                </a:path>
              </a:pathLst>
            </a:custGeom>
            <a:solidFill>
              <a:srgbClr val="231F20"/>
            </a:solidFill>
          </p:spPr>
        </p:sp>
        <p:sp>
          <p:nvSpPr>
            <p:cNvPr name="Freeform 13" id="13"/>
            <p:cNvSpPr/>
            <p:nvPr/>
          </p:nvSpPr>
          <p:spPr>
            <a:xfrm flipH="false" flipV="false" rot="0">
              <a:off x="125984" y="78867"/>
              <a:ext cx="518414" cy="127381"/>
            </a:xfrm>
            <a:custGeom>
              <a:avLst/>
              <a:gdLst/>
              <a:ahLst/>
              <a:cxnLst/>
              <a:rect r="r" b="b" t="t" l="l"/>
              <a:pathLst>
                <a:path h="127381" w="518414">
                  <a:moveTo>
                    <a:pt x="471805" y="98552"/>
                  </a:moveTo>
                  <a:lnTo>
                    <a:pt x="471805" y="46736"/>
                  </a:lnTo>
                  <a:lnTo>
                    <a:pt x="459740" y="46736"/>
                  </a:lnTo>
                  <a:lnTo>
                    <a:pt x="459740" y="33401"/>
                  </a:lnTo>
                  <a:lnTo>
                    <a:pt x="471805" y="33401"/>
                  </a:lnTo>
                  <a:lnTo>
                    <a:pt x="471805" y="1778"/>
                  </a:lnTo>
                  <a:lnTo>
                    <a:pt x="487172" y="0"/>
                  </a:lnTo>
                  <a:lnTo>
                    <a:pt x="487172" y="33401"/>
                  </a:lnTo>
                  <a:lnTo>
                    <a:pt x="517906" y="33401"/>
                  </a:lnTo>
                  <a:lnTo>
                    <a:pt x="517906" y="46736"/>
                  </a:lnTo>
                  <a:lnTo>
                    <a:pt x="487299" y="46736"/>
                  </a:lnTo>
                  <a:lnTo>
                    <a:pt x="487299" y="96266"/>
                  </a:lnTo>
                  <a:cubicBezTo>
                    <a:pt x="487299" y="107569"/>
                    <a:pt x="489839" y="112903"/>
                    <a:pt x="498602" y="112903"/>
                  </a:cubicBezTo>
                  <a:cubicBezTo>
                    <a:pt x="504063" y="112903"/>
                    <a:pt x="509778" y="110617"/>
                    <a:pt x="514350" y="108077"/>
                  </a:cubicBezTo>
                  <a:lnTo>
                    <a:pt x="518414" y="121666"/>
                  </a:lnTo>
                  <a:cubicBezTo>
                    <a:pt x="513334" y="124714"/>
                    <a:pt x="506984" y="127381"/>
                    <a:pt x="495935" y="127381"/>
                  </a:cubicBezTo>
                  <a:cubicBezTo>
                    <a:pt x="479552" y="127381"/>
                    <a:pt x="471932" y="117221"/>
                    <a:pt x="471932" y="98679"/>
                  </a:cubicBezTo>
                  <a:moveTo>
                    <a:pt x="427228" y="80645"/>
                  </a:moveTo>
                  <a:cubicBezTo>
                    <a:pt x="427228" y="61595"/>
                    <a:pt x="414401" y="46482"/>
                    <a:pt x="396113" y="46482"/>
                  </a:cubicBezTo>
                  <a:cubicBezTo>
                    <a:pt x="378587" y="46482"/>
                    <a:pt x="364236" y="60071"/>
                    <a:pt x="364236" y="80645"/>
                  </a:cubicBezTo>
                  <a:cubicBezTo>
                    <a:pt x="364236" y="99314"/>
                    <a:pt x="377063" y="113411"/>
                    <a:pt x="396113" y="113411"/>
                  </a:cubicBezTo>
                  <a:cubicBezTo>
                    <a:pt x="413258" y="113411"/>
                    <a:pt x="427228" y="100330"/>
                    <a:pt x="427228" y="80645"/>
                  </a:cubicBezTo>
                  <a:moveTo>
                    <a:pt x="348742" y="80645"/>
                  </a:moveTo>
                  <a:cubicBezTo>
                    <a:pt x="348742" y="53213"/>
                    <a:pt x="367538" y="32385"/>
                    <a:pt x="393827" y="32385"/>
                  </a:cubicBezTo>
                  <a:cubicBezTo>
                    <a:pt x="407543" y="32385"/>
                    <a:pt x="419481" y="38862"/>
                    <a:pt x="426212" y="50038"/>
                  </a:cubicBezTo>
                  <a:lnTo>
                    <a:pt x="426593" y="49911"/>
                  </a:lnTo>
                  <a:lnTo>
                    <a:pt x="426593" y="33401"/>
                  </a:lnTo>
                  <a:lnTo>
                    <a:pt x="441960" y="33401"/>
                  </a:lnTo>
                  <a:lnTo>
                    <a:pt x="441960" y="126238"/>
                  </a:lnTo>
                  <a:lnTo>
                    <a:pt x="427101" y="126238"/>
                  </a:lnTo>
                  <a:lnTo>
                    <a:pt x="427101" y="109347"/>
                  </a:lnTo>
                  <a:lnTo>
                    <a:pt x="426847" y="109347"/>
                  </a:lnTo>
                  <a:cubicBezTo>
                    <a:pt x="420243" y="120396"/>
                    <a:pt x="408813" y="127254"/>
                    <a:pt x="393700" y="127254"/>
                  </a:cubicBezTo>
                  <a:cubicBezTo>
                    <a:pt x="368173" y="127254"/>
                    <a:pt x="348615" y="108585"/>
                    <a:pt x="348615" y="80391"/>
                  </a:cubicBezTo>
                  <a:moveTo>
                    <a:pt x="201549" y="33401"/>
                  </a:moveTo>
                  <a:lnTo>
                    <a:pt x="201549" y="50165"/>
                  </a:lnTo>
                  <a:lnTo>
                    <a:pt x="201803" y="50165"/>
                  </a:lnTo>
                  <a:cubicBezTo>
                    <a:pt x="208788" y="38862"/>
                    <a:pt x="220472" y="32258"/>
                    <a:pt x="232791" y="32258"/>
                  </a:cubicBezTo>
                  <a:cubicBezTo>
                    <a:pt x="246761" y="32258"/>
                    <a:pt x="256794" y="39243"/>
                    <a:pt x="261620" y="52070"/>
                  </a:cubicBezTo>
                  <a:lnTo>
                    <a:pt x="261747" y="52070"/>
                  </a:lnTo>
                  <a:cubicBezTo>
                    <a:pt x="268859" y="39497"/>
                    <a:pt x="281432" y="32258"/>
                    <a:pt x="295910" y="32258"/>
                  </a:cubicBezTo>
                  <a:cubicBezTo>
                    <a:pt x="316484" y="32258"/>
                    <a:pt x="327914" y="46355"/>
                    <a:pt x="327914" y="72771"/>
                  </a:cubicBezTo>
                  <a:lnTo>
                    <a:pt x="327914" y="126111"/>
                  </a:lnTo>
                  <a:lnTo>
                    <a:pt x="312420" y="126111"/>
                  </a:lnTo>
                  <a:lnTo>
                    <a:pt x="312420" y="76962"/>
                  </a:lnTo>
                  <a:cubicBezTo>
                    <a:pt x="312420" y="57150"/>
                    <a:pt x="305435" y="46228"/>
                    <a:pt x="291211" y="46228"/>
                  </a:cubicBezTo>
                  <a:cubicBezTo>
                    <a:pt x="276733" y="46228"/>
                    <a:pt x="265176" y="59182"/>
                    <a:pt x="265176" y="80010"/>
                  </a:cubicBezTo>
                  <a:lnTo>
                    <a:pt x="265176" y="126111"/>
                  </a:lnTo>
                  <a:lnTo>
                    <a:pt x="249682" y="126111"/>
                  </a:lnTo>
                  <a:lnTo>
                    <a:pt x="249682" y="76962"/>
                  </a:lnTo>
                  <a:cubicBezTo>
                    <a:pt x="249682" y="57150"/>
                    <a:pt x="242062" y="46228"/>
                    <a:pt x="228092" y="46228"/>
                  </a:cubicBezTo>
                  <a:cubicBezTo>
                    <a:pt x="212852" y="46228"/>
                    <a:pt x="201422" y="59182"/>
                    <a:pt x="201422" y="80010"/>
                  </a:cubicBezTo>
                  <a:lnTo>
                    <a:pt x="201422" y="126111"/>
                  </a:lnTo>
                  <a:lnTo>
                    <a:pt x="186055" y="126111"/>
                  </a:lnTo>
                  <a:lnTo>
                    <a:pt x="186055" y="33401"/>
                  </a:lnTo>
                  <a:close/>
                  <a:moveTo>
                    <a:pt x="134366" y="33401"/>
                  </a:moveTo>
                  <a:lnTo>
                    <a:pt x="134366" y="50419"/>
                  </a:lnTo>
                  <a:lnTo>
                    <a:pt x="134747" y="50419"/>
                  </a:lnTo>
                  <a:cubicBezTo>
                    <a:pt x="141351" y="39116"/>
                    <a:pt x="152019" y="32385"/>
                    <a:pt x="164846" y="32385"/>
                  </a:cubicBezTo>
                  <a:cubicBezTo>
                    <a:pt x="166116" y="32385"/>
                    <a:pt x="167386" y="32385"/>
                    <a:pt x="168656" y="32512"/>
                  </a:cubicBezTo>
                  <a:lnTo>
                    <a:pt x="168656" y="49657"/>
                  </a:lnTo>
                  <a:cubicBezTo>
                    <a:pt x="166370" y="49530"/>
                    <a:pt x="164084" y="49276"/>
                    <a:pt x="162560" y="49276"/>
                  </a:cubicBezTo>
                  <a:cubicBezTo>
                    <a:pt x="144780" y="49276"/>
                    <a:pt x="134366" y="62865"/>
                    <a:pt x="134366" y="81407"/>
                  </a:cubicBezTo>
                  <a:lnTo>
                    <a:pt x="134366" y="126111"/>
                  </a:lnTo>
                  <a:lnTo>
                    <a:pt x="118872" y="126111"/>
                  </a:lnTo>
                  <a:lnTo>
                    <a:pt x="118872" y="33401"/>
                  </a:lnTo>
                  <a:close/>
                  <a:moveTo>
                    <a:pt x="80010" y="79883"/>
                  </a:moveTo>
                  <a:cubicBezTo>
                    <a:pt x="80010" y="60071"/>
                    <a:pt x="65913" y="46355"/>
                    <a:pt x="48006" y="46355"/>
                  </a:cubicBezTo>
                  <a:cubicBezTo>
                    <a:pt x="28575" y="46355"/>
                    <a:pt x="15748" y="61468"/>
                    <a:pt x="15748" y="79883"/>
                  </a:cubicBezTo>
                  <a:cubicBezTo>
                    <a:pt x="15748" y="98298"/>
                    <a:pt x="28702" y="113157"/>
                    <a:pt x="48006" y="113157"/>
                  </a:cubicBezTo>
                  <a:cubicBezTo>
                    <a:pt x="65659" y="113157"/>
                    <a:pt x="80010" y="99568"/>
                    <a:pt x="80010" y="79883"/>
                  </a:cubicBezTo>
                  <a:moveTo>
                    <a:pt x="0" y="79883"/>
                  </a:moveTo>
                  <a:cubicBezTo>
                    <a:pt x="0" y="53213"/>
                    <a:pt x="19177" y="32258"/>
                    <a:pt x="48006" y="32258"/>
                  </a:cubicBezTo>
                  <a:cubicBezTo>
                    <a:pt x="75438" y="32258"/>
                    <a:pt x="95885" y="51689"/>
                    <a:pt x="95885" y="79883"/>
                  </a:cubicBezTo>
                  <a:cubicBezTo>
                    <a:pt x="95885" y="108077"/>
                    <a:pt x="75438" y="127254"/>
                    <a:pt x="48006" y="127254"/>
                  </a:cubicBezTo>
                  <a:cubicBezTo>
                    <a:pt x="19177" y="127254"/>
                    <a:pt x="0" y="106426"/>
                    <a:pt x="0" y="79883"/>
                  </a:cubicBezTo>
                </a:path>
              </a:pathLst>
            </a:custGeom>
            <a:solidFill>
              <a:srgbClr val="231F20"/>
            </a:solidFill>
          </p:spPr>
        </p:sp>
        <p:sp>
          <p:nvSpPr>
            <p:cNvPr name="Freeform 14" id="14"/>
            <p:cNvSpPr/>
            <p:nvPr/>
          </p:nvSpPr>
          <p:spPr>
            <a:xfrm flipH="false" flipV="false" rot="0">
              <a:off x="654304" y="111125"/>
              <a:ext cx="95758" cy="95123"/>
            </a:xfrm>
            <a:custGeom>
              <a:avLst/>
              <a:gdLst/>
              <a:ahLst/>
              <a:cxnLst/>
              <a:rect r="r" b="b" t="t" l="l"/>
              <a:pathLst>
                <a:path h="95123" w="95758">
                  <a:moveTo>
                    <a:pt x="80010" y="47625"/>
                  </a:moveTo>
                  <a:cubicBezTo>
                    <a:pt x="80010" y="27813"/>
                    <a:pt x="65913" y="14097"/>
                    <a:pt x="48006" y="14097"/>
                  </a:cubicBezTo>
                  <a:cubicBezTo>
                    <a:pt x="28575" y="14097"/>
                    <a:pt x="15748" y="29083"/>
                    <a:pt x="15748" y="47625"/>
                  </a:cubicBezTo>
                  <a:cubicBezTo>
                    <a:pt x="15748" y="66167"/>
                    <a:pt x="28702" y="80899"/>
                    <a:pt x="48006" y="80899"/>
                  </a:cubicBezTo>
                  <a:cubicBezTo>
                    <a:pt x="65659" y="80899"/>
                    <a:pt x="80010" y="67310"/>
                    <a:pt x="80010" y="47625"/>
                  </a:cubicBezTo>
                  <a:moveTo>
                    <a:pt x="0" y="47625"/>
                  </a:moveTo>
                  <a:cubicBezTo>
                    <a:pt x="0" y="20955"/>
                    <a:pt x="19177" y="0"/>
                    <a:pt x="48006" y="0"/>
                  </a:cubicBezTo>
                  <a:cubicBezTo>
                    <a:pt x="75438" y="0"/>
                    <a:pt x="95758" y="19431"/>
                    <a:pt x="95758" y="47625"/>
                  </a:cubicBezTo>
                  <a:cubicBezTo>
                    <a:pt x="95758" y="75819"/>
                    <a:pt x="75438" y="95123"/>
                    <a:pt x="48006" y="95123"/>
                  </a:cubicBezTo>
                  <a:cubicBezTo>
                    <a:pt x="19177" y="95123"/>
                    <a:pt x="0" y="74295"/>
                    <a:pt x="0" y="47625"/>
                  </a:cubicBezTo>
                </a:path>
              </a:pathLst>
            </a:custGeom>
            <a:solidFill>
              <a:srgbClr val="231F20"/>
            </a:solidFill>
          </p:spPr>
        </p:sp>
        <p:sp>
          <p:nvSpPr>
            <p:cNvPr name="Freeform 15" id="15"/>
            <p:cNvSpPr/>
            <p:nvPr/>
          </p:nvSpPr>
          <p:spPr>
            <a:xfrm flipH="false" flipV="false" rot="0">
              <a:off x="766064" y="73279"/>
              <a:ext cx="343027" cy="133096"/>
            </a:xfrm>
            <a:custGeom>
              <a:avLst/>
              <a:gdLst/>
              <a:ahLst/>
              <a:cxnLst/>
              <a:rect r="r" b="b" t="t" l="l"/>
              <a:pathLst>
                <a:path h="133096" w="343027">
                  <a:moveTo>
                    <a:pt x="305054" y="74930"/>
                  </a:moveTo>
                  <a:cubicBezTo>
                    <a:pt x="316103" y="63500"/>
                    <a:pt x="324866" y="52959"/>
                    <a:pt x="324866" y="40132"/>
                  </a:cubicBezTo>
                  <a:cubicBezTo>
                    <a:pt x="324866" y="25654"/>
                    <a:pt x="314833" y="14986"/>
                    <a:pt x="300355" y="14986"/>
                  </a:cubicBezTo>
                  <a:cubicBezTo>
                    <a:pt x="287909" y="14986"/>
                    <a:pt x="278384" y="21082"/>
                    <a:pt x="272415" y="32893"/>
                  </a:cubicBezTo>
                  <a:lnTo>
                    <a:pt x="260604" y="24765"/>
                  </a:lnTo>
                  <a:cubicBezTo>
                    <a:pt x="267843" y="10287"/>
                    <a:pt x="281051" y="0"/>
                    <a:pt x="301371" y="0"/>
                  </a:cubicBezTo>
                  <a:cubicBezTo>
                    <a:pt x="322326" y="0"/>
                    <a:pt x="341376" y="14224"/>
                    <a:pt x="341376" y="38481"/>
                  </a:cubicBezTo>
                  <a:cubicBezTo>
                    <a:pt x="341376" y="53213"/>
                    <a:pt x="335153" y="65913"/>
                    <a:pt x="318897" y="82296"/>
                  </a:cubicBezTo>
                  <a:lnTo>
                    <a:pt x="284861" y="116586"/>
                  </a:lnTo>
                  <a:lnTo>
                    <a:pt x="285115" y="117221"/>
                  </a:lnTo>
                  <a:lnTo>
                    <a:pt x="343027" y="117221"/>
                  </a:lnTo>
                  <a:lnTo>
                    <a:pt x="343027" y="131826"/>
                  </a:lnTo>
                  <a:lnTo>
                    <a:pt x="260477" y="131826"/>
                  </a:lnTo>
                  <a:lnTo>
                    <a:pt x="260350" y="120777"/>
                  </a:lnTo>
                  <a:close/>
                  <a:moveTo>
                    <a:pt x="162306" y="38989"/>
                  </a:moveTo>
                  <a:lnTo>
                    <a:pt x="180594" y="38989"/>
                  </a:lnTo>
                  <a:lnTo>
                    <a:pt x="204597" y="72898"/>
                  </a:lnTo>
                  <a:lnTo>
                    <a:pt x="204978" y="72898"/>
                  </a:lnTo>
                  <a:lnTo>
                    <a:pt x="229362" y="38989"/>
                  </a:lnTo>
                  <a:lnTo>
                    <a:pt x="247396" y="38989"/>
                  </a:lnTo>
                  <a:lnTo>
                    <a:pt x="213868" y="84836"/>
                  </a:lnTo>
                  <a:lnTo>
                    <a:pt x="247777" y="131699"/>
                  </a:lnTo>
                  <a:lnTo>
                    <a:pt x="230378" y="131699"/>
                  </a:lnTo>
                  <a:lnTo>
                    <a:pt x="205232" y="98044"/>
                  </a:lnTo>
                  <a:lnTo>
                    <a:pt x="204978" y="98044"/>
                  </a:lnTo>
                  <a:lnTo>
                    <a:pt x="179705" y="131699"/>
                  </a:lnTo>
                  <a:lnTo>
                    <a:pt x="162306" y="131699"/>
                  </a:lnTo>
                  <a:lnTo>
                    <a:pt x="195961" y="84709"/>
                  </a:lnTo>
                  <a:close/>
                  <a:moveTo>
                    <a:pt x="97536" y="39878"/>
                  </a:moveTo>
                  <a:lnTo>
                    <a:pt x="89662" y="27940"/>
                  </a:lnTo>
                  <a:lnTo>
                    <a:pt x="126238" y="889"/>
                  </a:lnTo>
                  <a:lnTo>
                    <a:pt x="139573" y="889"/>
                  </a:lnTo>
                  <a:lnTo>
                    <a:pt x="139573" y="131699"/>
                  </a:lnTo>
                  <a:lnTo>
                    <a:pt x="123698" y="131699"/>
                  </a:lnTo>
                  <a:lnTo>
                    <a:pt x="123698" y="20066"/>
                  </a:lnTo>
                  <a:close/>
                  <a:moveTo>
                    <a:pt x="0" y="121793"/>
                  </a:moveTo>
                  <a:cubicBezTo>
                    <a:pt x="0" y="115443"/>
                    <a:pt x="5207" y="110490"/>
                    <a:pt x="11430" y="110490"/>
                  </a:cubicBezTo>
                  <a:cubicBezTo>
                    <a:pt x="17653" y="110490"/>
                    <a:pt x="22606" y="115443"/>
                    <a:pt x="22606" y="121793"/>
                  </a:cubicBezTo>
                  <a:cubicBezTo>
                    <a:pt x="22606" y="128143"/>
                    <a:pt x="17653" y="133096"/>
                    <a:pt x="11430" y="133096"/>
                  </a:cubicBezTo>
                  <a:cubicBezTo>
                    <a:pt x="5207" y="133096"/>
                    <a:pt x="0" y="128143"/>
                    <a:pt x="0" y="121793"/>
                  </a:cubicBezTo>
                  <a:moveTo>
                    <a:pt x="0" y="49022"/>
                  </a:moveTo>
                  <a:cubicBezTo>
                    <a:pt x="0" y="42799"/>
                    <a:pt x="5207" y="37846"/>
                    <a:pt x="11430" y="37846"/>
                  </a:cubicBezTo>
                  <a:cubicBezTo>
                    <a:pt x="17653" y="37846"/>
                    <a:pt x="22606" y="42799"/>
                    <a:pt x="22606" y="49022"/>
                  </a:cubicBezTo>
                  <a:cubicBezTo>
                    <a:pt x="22606" y="55245"/>
                    <a:pt x="17653" y="60325"/>
                    <a:pt x="11430" y="60325"/>
                  </a:cubicBezTo>
                  <a:cubicBezTo>
                    <a:pt x="5207" y="60325"/>
                    <a:pt x="0" y="55372"/>
                    <a:pt x="0" y="49022"/>
                  </a:cubicBezTo>
                </a:path>
              </a:pathLst>
            </a:custGeom>
            <a:solidFill>
              <a:srgbClr val="231F20"/>
            </a:solidFill>
          </p:spPr>
        </p:sp>
      </p:grpSp>
      <p:sp>
        <p:nvSpPr>
          <p:cNvPr name="Freeform 16" id="16"/>
          <p:cNvSpPr/>
          <p:nvPr/>
        </p:nvSpPr>
        <p:spPr>
          <a:xfrm flipH="false" flipV="false" rot="0">
            <a:off x="393697" y="4216403"/>
            <a:ext cx="1041397" cy="1016003"/>
          </a:xfrm>
          <a:custGeom>
            <a:avLst/>
            <a:gdLst/>
            <a:ahLst/>
            <a:cxnLst/>
            <a:rect r="r" b="b" t="t" l="l"/>
            <a:pathLst>
              <a:path h="1016003" w="1041397">
                <a:moveTo>
                  <a:pt x="0" y="0"/>
                </a:moveTo>
                <a:lnTo>
                  <a:pt x="1041397" y="0"/>
                </a:lnTo>
                <a:lnTo>
                  <a:pt x="1041397" y="1016003"/>
                </a:lnTo>
                <a:lnTo>
                  <a:pt x="0" y="1016003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 l="0" t="0" r="0" b="0"/>
            </a:stretch>
          </a:blipFill>
        </p:spPr>
      </p:sp>
      <p:sp>
        <p:nvSpPr>
          <p:cNvPr name="Freeform 17" id="17"/>
          <p:cNvSpPr/>
          <p:nvPr/>
        </p:nvSpPr>
        <p:spPr>
          <a:xfrm flipH="false" flipV="false" rot="0">
            <a:off x="444503" y="4241797"/>
            <a:ext cx="939803" cy="1841497"/>
          </a:xfrm>
          <a:custGeom>
            <a:avLst/>
            <a:gdLst/>
            <a:ahLst/>
            <a:cxnLst/>
            <a:rect r="r" b="b" t="t" l="l"/>
            <a:pathLst>
              <a:path h="1841497" w="939803">
                <a:moveTo>
                  <a:pt x="0" y="0"/>
                </a:moveTo>
                <a:lnTo>
                  <a:pt x="939803" y="0"/>
                </a:lnTo>
                <a:lnTo>
                  <a:pt x="939803" y="1841497"/>
                </a:lnTo>
                <a:lnTo>
                  <a:pt x="0" y="1841497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9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>
            <a:grpSpLocks noChangeAspect="true"/>
          </p:cNvGrpSpPr>
          <p:nvPr/>
        </p:nvGrpSpPr>
        <p:grpSpPr>
          <a:xfrm rot="0">
            <a:off x="5648" y="6490287"/>
            <a:ext cx="10686355" cy="1067972"/>
            <a:chOff x="0" y="0"/>
            <a:chExt cx="10686352" cy="1067968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10686415" cy="1067943"/>
            </a:xfrm>
            <a:custGeom>
              <a:avLst/>
              <a:gdLst/>
              <a:ahLst/>
              <a:cxnLst/>
              <a:rect r="r" b="b" t="t" l="l"/>
              <a:pathLst>
                <a:path h="1067943" w="10686415">
                  <a:moveTo>
                    <a:pt x="0" y="0"/>
                  </a:moveTo>
                  <a:lnTo>
                    <a:pt x="0" y="1067943"/>
                  </a:lnTo>
                  <a:lnTo>
                    <a:pt x="10686415" y="1067943"/>
                  </a:lnTo>
                  <a:lnTo>
                    <a:pt x="10686415" y="0"/>
                  </a:lnTo>
                  <a:close/>
                </a:path>
              </a:pathLst>
            </a:custGeom>
            <a:solidFill>
              <a:srgbClr val="FFE48C">
                <a:alpha val="9804"/>
              </a:srgbClr>
            </a:solidFill>
          </p:spPr>
        </p:sp>
      </p:grpSp>
      <p:grpSp>
        <p:nvGrpSpPr>
          <p:cNvPr name="Group 4" id="4"/>
          <p:cNvGrpSpPr>
            <a:grpSpLocks noChangeAspect="true"/>
          </p:cNvGrpSpPr>
          <p:nvPr/>
        </p:nvGrpSpPr>
        <p:grpSpPr>
          <a:xfrm rot="0">
            <a:off x="11192" y="6490287"/>
            <a:ext cx="936460" cy="1065895"/>
            <a:chOff x="0" y="0"/>
            <a:chExt cx="1248613" cy="1421194"/>
          </a:xfrm>
        </p:grpSpPr>
        <p:sp>
          <p:nvSpPr>
            <p:cNvPr name="Freeform 5" id="5"/>
            <p:cNvSpPr/>
            <p:nvPr/>
          </p:nvSpPr>
          <p:spPr>
            <a:xfrm flipH="false" flipV="false" rot="0">
              <a:off x="0" y="0"/>
              <a:ext cx="1248664" cy="1421257"/>
            </a:xfrm>
            <a:custGeom>
              <a:avLst/>
              <a:gdLst/>
              <a:ahLst/>
              <a:cxnLst/>
              <a:rect r="r" b="b" t="t" l="l"/>
              <a:pathLst>
                <a:path h="1421257" w="1248664">
                  <a:moveTo>
                    <a:pt x="0" y="0"/>
                  </a:moveTo>
                  <a:lnTo>
                    <a:pt x="0" y="1421257"/>
                  </a:lnTo>
                  <a:lnTo>
                    <a:pt x="1248664" y="1421257"/>
                  </a:lnTo>
                  <a:lnTo>
                    <a:pt x="1248664" y="374396"/>
                  </a:lnTo>
                  <a:lnTo>
                    <a:pt x="912114" y="374396"/>
                  </a:lnTo>
                  <a:lnTo>
                    <a:pt x="912114" y="0"/>
                  </a:lnTo>
                  <a:close/>
                </a:path>
              </a:pathLst>
            </a:custGeom>
            <a:blipFill>
              <a:blip r:embed="rId2">
                <a:alphaModFix amt="9999"/>
              </a:blip>
              <a:stretch>
                <a:fillRect l="-56" t="-369" r="-251" b="-138"/>
              </a:stretch>
            </a:blipFill>
          </p:spPr>
        </p:sp>
      </p:grpSp>
      <p:grpSp>
        <p:nvGrpSpPr>
          <p:cNvPr name="Group 6" id="6"/>
          <p:cNvGrpSpPr>
            <a:grpSpLocks noChangeAspect="true"/>
          </p:cNvGrpSpPr>
          <p:nvPr/>
        </p:nvGrpSpPr>
        <p:grpSpPr>
          <a:xfrm rot="0">
            <a:off x="5648" y="6370282"/>
            <a:ext cx="10686355" cy="129892"/>
            <a:chOff x="0" y="0"/>
            <a:chExt cx="10686352" cy="129896"/>
          </a:xfrm>
        </p:grpSpPr>
        <p:sp>
          <p:nvSpPr>
            <p:cNvPr name="Freeform 7" id="7"/>
            <p:cNvSpPr/>
            <p:nvPr/>
          </p:nvSpPr>
          <p:spPr>
            <a:xfrm flipH="false" flipV="false" rot="0">
              <a:off x="0" y="0"/>
              <a:ext cx="10686415" cy="129921"/>
            </a:xfrm>
            <a:custGeom>
              <a:avLst/>
              <a:gdLst/>
              <a:ahLst/>
              <a:cxnLst/>
              <a:rect r="r" b="b" t="t" l="l"/>
              <a:pathLst>
                <a:path h="129921" w="10686415">
                  <a:moveTo>
                    <a:pt x="0" y="0"/>
                  </a:moveTo>
                  <a:lnTo>
                    <a:pt x="0" y="129921"/>
                  </a:lnTo>
                  <a:lnTo>
                    <a:pt x="10686415" y="129921"/>
                  </a:lnTo>
                  <a:lnTo>
                    <a:pt x="10686415" y="0"/>
                  </a:lnTo>
                  <a:close/>
                </a:path>
              </a:pathLst>
            </a:custGeom>
            <a:solidFill>
              <a:srgbClr val="C3AE6A"/>
            </a:solidFill>
          </p:spPr>
        </p:sp>
      </p:grpSp>
      <p:sp>
        <p:nvSpPr>
          <p:cNvPr name="Freeform 8" id="8"/>
          <p:cNvSpPr/>
          <p:nvPr/>
        </p:nvSpPr>
        <p:spPr>
          <a:xfrm flipH="false" flipV="false" rot="0">
            <a:off x="2530878" y="6752739"/>
            <a:ext cx="5641400" cy="169669"/>
          </a:xfrm>
          <a:custGeom>
            <a:avLst/>
            <a:gdLst/>
            <a:ahLst/>
            <a:cxnLst/>
            <a:rect r="r" b="b" t="t" l="l"/>
            <a:pathLst>
              <a:path h="169669" w="5641400">
                <a:moveTo>
                  <a:pt x="0" y="0"/>
                </a:moveTo>
                <a:lnTo>
                  <a:pt x="5641401" y="0"/>
                </a:lnTo>
                <a:lnTo>
                  <a:pt x="5641401" y="169669"/>
                </a:lnTo>
                <a:lnTo>
                  <a:pt x="0" y="169669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9" id="9"/>
          <p:cNvGrpSpPr>
            <a:grpSpLocks noChangeAspect="true"/>
          </p:cNvGrpSpPr>
          <p:nvPr/>
        </p:nvGrpSpPr>
        <p:grpSpPr>
          <a:xfrm rot="0">
            <a:off x="4761690" y="7088419"/>
            <a:ext cx="1179709" cy="270824"/>
            <a:chOff x="0" y="0"/>
            <a:chExt cx="1179703" cy="270828"/>
          </a:xfrm>
        </p:grpSpPr>
        <p:sp>
          <p:nvSpPr>
            <p:cNvPr name="Freeform 10" id="10"/>
            <p:cNvSpPr/>
            <p:nvPr/>
          </p:nvSpPr>
          <p:spPr>
            <a:xfrm flipH="false" flipV="false" rot="0">
              <a:off x="63500" y="63500"/>
              <a:ext cx="58928" cy="141605"/>
            </a:xfrm>
            <a:custGeom>
              <a:avLst/>
              <a:gdLst/>
              <a:ahLst/>
              <a:cxnLst/>
              <a:rect r="r" b="b" t="t" l="l"/>
              <a:pathLst>
                <a:path h="141605" w="58928">
                  <a:moveTo>
                    <a:pt x="0" y="62103"/>
                  </a:moveTo>
                  <a:lnTo>
                    <a:pt x="0" y="48768"/>
                  </a:lnTo>
                  <a:lnTo>
                    <a:pt x="11303" y="48768"/>
                  </a:lnTo>
                  <a:lnTo>
                    <a:pt x="11303" y="29845"/>
                  </a:lnTo>
                  <a:cubicBezTo>
                    <a:pt x="11303" y="10160"/>
                    <a:pt x="20828" y="0"/>
                    <a:pt x="37338" y="0"/>
                  </a:cubicBezTo>
                  <a:cubicBezTo>
                    <a:pt x="46609" y="0"/>
                    <a:pt x="53721" y="2794"/>
                    <a:pt x="58928" y="6096"/>
                  </a:cubicBezTo>
                  <a:lnTo>
                    <a:pt x="55372" y="19177"/>
                  </a:lnTo>
                  <a:cubicBezTo>
                    <a:pt x="49530" y="16129"/>
                    <a:pt x="44323" y="14224"/>
                    <a:pt x="39243" y="14224"/>
                  </a:cubicBezTo>
                  <a:cubicBezTo>
                    <a:pt x="31623" y="14224"/>
                    <a:pt x="26670" y="19177"/>
                    <a:pt x="26670" y="31369"/>
                  </a:cubicBezTo>
                  <a:lnTo>
                    <a:pt x="26670" y="48768"/>
                  </a:lnTo>
                  <a:lnTo>
                    <a:pt x="52959" y="48768"/>
                  </a:lnTo>
                  <a:lnTo>
                    <a:pt x="52959" y="62103"/>
                  </a:lnTo>
                  <a:lnTo>
                    <a:pt x="26670" y="62103"/>
                  </a:lnTo>
                  <a:lnTo>
                    <a:pt x="26670" y="141605"/>
                  </a:lnTo>
                  <a:lnTo>
                    <a:pt x="11303" y="141605"/>
                  </a:lnTo>
                  <a:lnTo>
                    <a:pt x="11303" y="62103"/>
                  </a:lnTo>
                  <a:close/>
                </a:path>
              </a:pathLst>
            </a:custGeom>
            <a:solidFill>
              <a:srgbClr val="231F20"/>
            </a:solidFill>
          </p:spPr>
        </p:sp>
        <p:sp>
          <p:nvSpPr>
            <p:cNvPr name="Freeform 11" id="11"/>
            <p:cNvSpPr/>
            <p:nvPr/>
          </p:nvSpPr>
          <p:spPr>
            <a:xfrm flipH="false" flipV="false" rot="0">
              <a:off x="125984" y="78867"/>
              <a:ext cx="518414" cy="127381"/>
            </a:xfrm>
            <a:custGeom>
              <a:avLst/>
              <a:gdLst/>
              <a:ahLst/>
              <a:cxnLst/>
              <a:rect r="r" b="b" t="t" l="l"/>
              <a:pathLst>
                <a:path h="127381" w="518414">
                  <a:moveTo>
                    <a:pt x="471805" y="98552"/>
                  </a:moveTo>
                  <a:lnTo>
                    <a:pt x="471805" y="46736"/>
                  </a:lnTo>
                  <a:lnTo>
                    <a:pt x="459740" y="46736"/>
                  </a:lnTo>
                  <a:lnTo>
                    <a:pt x="459740" y="33401"/>
                  </a:lnTo>
                  <a:lnTo>
                    <a:pt x="471805" y="33401"/>
                  </a:lnTo>
                  <a:lnTo>
                    <a:pt x="471805" y="1778"/>
                  </a:lnTo>
                  <a:lnTo>
                    <a:pt x="487172" y="0"/>
                  </a:lnTo>
                  <a:lnTo>
                    <a:pt x="487172" y="33401"/>
                  </a:lnTo>
                  <a:lnTo>
                    <a:pt x="517906" y="33401"/>
                  </a:lnTo>
                  <a:lnTo>
                    <a:pt x="517906" y="46736"/>
                  </a:lnTo>
                  <a:lnTo>
                    <a:pt x="487299" y="46736"/>
                  </a:lnTo>
                  <a:lnTo>
                    <a:pt x="487299" y="96266"/>
                  </a:lnTo>
                  <a:cubicBezTo>
                    <a:pt x="487299" y="107569"/>
                    <a:pt x="489839" y="112903"/>
                    <a:pt x="498602" y="112903"/>
                  </a:cubicBezTo>
                  <a:cubicBezTo>
                    <a:pt x="504063" y="112903"/>
                    <a:pt x="509778" y="110617"/>
                    <a:pt x="514350" y="108077"/>
                  </a:cubicBezTo>
                  <a:lnTo>
                    <a:pt x="518414" y="121666"/>
                  </a:lnTo>
                  <a:cubicBezTo>
                    <a:pt x="513334" y="124714"/>
                    <a:pt x="506984" y="127381"/>
                    <a:pt x="495935" y="127381"/>
                  </a:cubicBezTo>
                  <a:cubicBezTo>
                    <a:pt x="479552" y="127381"/>
                    <a:pt x="471932" y="117221"/>
                    <a:pt x="471932" y="98679"/>
                  </a:cubicBezTo>
                  <a:moveTo>
                    <a:pt x="427228" y="80645"/>
                  </a:moveTo>
                  <a:cubicBezTo>
                    <a:pt x="427228" y="61595"/>
                    <a:pt x="414401" y="46482"/>
                    <a:pt x="396113" y="46482"/>
                  </a:cubicBezTo>
                  <a:cubicBezTo>
                    <a:pt x="378587" y="46482"/>
                    <a:pt x="364236" y="60071"/>
                    <a:pt x="364236" y="80645"/>
                  </a:cubicBezTo>
                  <a:cubicBezTo>
                    <a:pt x="364236" y="99314"/>
                    <a:pt x="377063" y="113411"/>
                    <a:pt x="396113" y="113411"/>
                  </a:cubicBezTo>
                  <a:cubicBezTo>
                    <a:pt x="413258" y="113411"/>
                    <a:pt x="427228" y="100330"/>
                    <a:pt x="427228" y="80645"/>
                  </a:cubicBezTo>
                  <a:moveTo>
                    <a:pt x="348742" y="80645"/>
                  </a:moveTo>
                  <a:cubicBezTo>
                    <a:pt x="348742" y="53213"/>
                    <a:pt x="367538" y="32385"/>
                    <a:pt x="393827" y="32385"/>
                  </a:cubicBezTo>
                  <a:cubicBezTo>
                    <a:pt x="407543" y="32385"/>
                    <a:pt x="419481" y="38862"/>
                    <a:pt x="426212" y="50038"/>
                  </a:cubicBezTo>
                  <a:lnTo>
                    <a:pt x="426593" y="49911"/>
                  </a:lnTo>
                  <a:lnTo>
                    <a:pt x="426593" y="33401"/>
                  </a:lnTo>
                  <a:lnTo>
                    <a:pt x="441960" y="33401"/>
                  </a:lnTo>
                  <a:lnTo>
                    <a:pt x="441960" y="126238"/>
                  </a:lnTo>
                  <a:lnTo>
                    <a:pt x="427101" y="126238"/>
                  </a:lnTo>
                  <a:lnTo>
                    <a:pt x="427101" y="109347"/>
                  </a:lnTo>
                  <a:lnTo>
                    <a:pt x="426847" y="109347"/>
                  </a:lnTo>
                  <a:cubicBezTo>
                    <a:pt x="420243" y="120396"/>
                    <a:pt x="408813" y="127254"/>
                    <a:pt x="393700" y="127254"/>
                  </a:cubicBezTo>
                  <a:cubicBezTo>
                    <a:pt x="368173" y="127254"/>
                    <a:pt x="348615" y="108585"/>
                    <a:pt x="348615" y="80391"/>
                  </a:cubicBezTo>
                  <a:moveTo>
                    <a:pt x="201549" y="33401"/>
                  </a:moveTo>
                  <a:lnTo>
                    <a:pt x="201549" y="50165"/>
                  </a:lnTo>
                  <a:lnTo>
                    <a:pt x="201803" y="50165"/>
                  </a:lnTo>
                  <a:cubicBezTo>
                    <a:pt x="208788" y="38862"/>
                    <a:pt x="220472" y="32258"/>
                    <a:pt x="232791" y="32258"/>
                  </a:cubicBezTo>
                  <a:cubicBezTo>
                    <a:pt x="246761" y="32258"/>
                    <a:pt x="256794" y="39243"/>
                    <a:pt x="261620" y="52070"/>
                  </a:cubicBezTo>
                  <a:lnTo>
                    <a:pt x="261747" y="52070"/>
                  </a:lnTo>
                  <a:cubicBezTo>
                    <a:pt x="268859" y="39497"/>
                    <a:pt x="281432" y="32258"/>
                    <a:pt x="295910" y="32258"/>
                  </a:cubicBezTo>
                  <a:cubicBezTo>
                    <a:pt x="316484" y="32258"/>
                    <a:pt x="327914" y="46355"/>
                    <a:pt x="327914" y="72771"/>
                  </a:cubicBezTo>
                  <a:lnTo>
                    <a:pt x="327914" y="126111"/>
                  </a:lnTo>
                  <a:lnTo>
                    <a:pt x="312420" y="126111"/>
                  </a:lnTo>
                  <a:lnTo>
                    <a:pt x="312420" y="76962"/>
                  </a:lnTo>
                  <a:cubicBezTo>
                    <a:pt x="312420" y="57150"/>
                    <a:pt x="305435" y="46228"/>
                    <a:pt x="291211" y="46228"/>
                  </a:cubicBezTo>
                  <a:cubicBezTo>
                    <a:pt x="276733" y="46228"/>
                    <a:pt x="265176" y="59182"/>
                    <a:pt x="265176" y="80010"/>
                  </a:cubicBezTo>
                  <a:lnTo>
                    <a:pt x="265176" y="126111"/>
                  </a:lnTo>
                  <a:lnTo>
                    <a:pt x="249682" y="126111"/>
                  </a:lnTo>
                  <a:lnTo>
                    <a:pt x="249682" y="76962"/>
                  </a:lnTo>
                  <a:cubicBezTo>
                    <a:pt x="249682" y="57150"/>
                    <a:pt x="242062" y="46228"/>
                    <a:pt x="228092" y="46228"/>
                  </a:cubicBezTo>
                  <a:cubicBezTo>
                    <a:pt x="212852" y="46228"/>
                    <a:pt x="201422" y="59182"/>
                    <a:pt x="201422" y="80010"/>
                  </a:cubicBezTo>
                  <a:lnTo>
                    <a:pt x="201422" y="126111"/>
                  </a:lnTo>
                  <a:lnTo>
                    <a:pt x="186055" y="126111"/>
                  </a:lnTo>
                  <a:lnTo>
                    <a:pt x="186055" y="33401"/>
                  </a:lnTo>
                  <a:close/>
                  <a:moveTo>
                    <a:pt x="134366" y="33401"/>
                  </a:moveTo>
                  <a:lnTo>
                    <a:pt x="134366" y="50419"/>
                  </a:lnTo>
                  <a:lnTo>
                    <a:pt x="134747" y="50419"/>
                  </a:lnTo>
                  <a:cubicBezTo>
                    <a:pt x="141351" y="39116"/>
                    <a:pt x="152019" y="32385"/>
                    <a:pt x="164846" y="32385"/>
                  </a:cubicBezTo>
                  <a:cubicBezTo>
                    <a:pt x="166116" y="32385"/>
                    <a:pt x="167386" y="32385"/>
                    <a:pt x="168656" y="32512"/>
                  </a:cubicBezTo>
                  <a:lnTo>
                    <a:pt x="168656" y="49657"/>
                  </a:lnTo>
                  <a:cubicBezTo>
                    <a:pt x="166370" y="49530"/>
                    <a:pt x="164084" y="49276"/>
                    <a:pt x="162560" y="49276"/>
                  </a:cubicBezTo>
                  <a:cubicBezTo>
                    <a:pt x="144780" y="49276"/>
                    <a:pt x="134366" y="62865"/>
                    <a:pt x="134366" y="81407"/>
                  </a:cubicBezTo>
                  <a:lnTo>
                    <a:pt x="134366" y="126111"/>
                  </a:lnTo>
                  <a:lnTo>
                    <a:pt x="118872" y="126111"/>
                  </a:lnTo>
                  <a:lnTo>
                    <a:pt x="118872" y="33401"/>
                  </a:lnTo>
                  <a:close/>
                  <a:moveTo>
                    <a:pt x="80010" y="79883"/>
                  </a:moveTo>
                  <a:cubicBezTo>
                    <a:pt x="80010" y="60071"/>
                    <a:pt x="65913" y="46355"/>
                    <a:pt x="48006" y="46355"/>
                  </a:cubicBezTo>
                  <a:cubicBezTo>
                    <a:pt x="28575" y="46355"/>
                    <a:pt x="15748" y="61468"/>
                    <a:pt x="15748" y="79883"/>
                  </a:cubicBezTo>
                  <a:cubicBezTo>
                    <a:pt x="15748" y="98298"/>
                    <a:pt x="28702" y="113157"/>
                    <a:pt x="48006" y="113157"/>
                  </a:cubicBezTo>
                  <a:cubicBezTo>
                    <a:pt x="65659" y="113157"/>
                    <a:pt x="80010" y="99568"/>
                    <a:pt x="80010" y="79883"/>
                  </a:cubicBezTo>
                  <a:moveTo>
                    <a:pt x="0" y="79883"/>
                  </a:moveTo>
                  <a:cubicBezTo>
                    <a:pt x="0" y="53213"/>
                    <a:pt x="19177" y="32258"/>
                    <a:pt x="48006" y="32258"/>
                  </a:cubicBezTo>
                  <a:cubicBezTo>
                    <a:pt x="75438" y="32258"/>
                    <a:pt x="95885" y="51689"/>
                    <a:pt x="95885" y="79883"/>
                  </a:cubicBezTo>
                  <a:cubicBezTo>
                    <a:pt x="95885" y="108077"/>
                    <a:pt x="75438" y="127254"/>
                    <a:pt x="48006" y="127254"/>
                  </a:cubicBezTo>
                  <a:cubicBezTo>
                    <a:pt x="19177" y="127254"/>
                    <a:pt x="0" y="106426"/>
                    <a:pt x="0" y="79883"/>
                  </a:cubicBezTo>
                </a:path>
              </a:pathLst>
            </a:custGeom>
            <a:solidFill>
              <a:srgbClr val="231F20"/>
            </a:solidFill>
          </p:spPr>
        </p:sp>
        <p:sp>
          <p:nvSpPr>
            <p:cNvPr name="Freeform 12" id="12"/>
            <p:cNvSpPr/>
            <p:nvPr/>
          </p:nvSpPr>
          <p:spPr>
            <a:xfrm flipH="false" flipV="false" rot="0">
              <a:off x="654304" y="111125"/>
              <a:ext cx="95758" cy="95123"/>
            </a:xfrm>
            <a:custGeom>
              <a:avLst/>
              <a:gdLst/>
              <a:ahLst/>
              <a:cxnLst/>
              <a:rect r="r" b="b" t="t" l="l"/>
              <a:pathLst>
                <a:path h="95123" w="95758">
                  <a:moveTo>
                    <a:pt x="80010" y="47625"/>
                  </a:moveTo>
                  <a:cubicBezTo>
                    <a:pt x="80010" y="27813"/>
                    <a:pt x="65913" y="14097"/>
                    <a:pt x="48006" y="14097"/>
                  </a:cubicBezTo>
                  <a:cubicBezTo>
                    <a:pt x="28575" y="14097"/>
                    <a:pt x="15748" y="29083"/>
                    <a:pt x="15748" y="47625"/>
                  </a:cubicBezTo>
                  <a:cubicBezTo>
                    <a:pt x="15748" y="66167"/>
                    <a:pt x="28702" y="80899"/>
                    <a:pt x="48006" y="80899"/>
                  </a:cubicBezTo>
                  <a:cubicBezTo>
                    <a:pt x="65659" y="80899"/>
                    <a:pt x="80010" y="67310"/>
                    <a:pt x="80010" y="47625"/>
                  </a:cubicBezTo>
                  <a:moveTo>
                    <a:pt x="0" y="47625"/>
                  </a:moveTo>
                  <a:cubicBezTo>
                    <a:pt x="0" y="20955"/>
                    <a:pt x="19177" y="0"/>
                    <a:pt x="48006" y="0"/>
                  </a:cubicBezTo>
                  <a:cubicBezTo>
                    <a:pt x="75438" y="0"/>
                    <a:pt x="95758" y="19431"/>
                    <a:pt x="95758" y="47625"/>
                  </a:cubicBezTo>
                  <a:cubicBezTo>
                    <a:pt x="95758" y="75819"/>
                    <a:pt x="75438" y="95123"/>
                    <a:pt x="48006" y="95123"/>
                  </a:cubicBezTo>
                  <a:cubicBezTo>
                    <a:pt x="19177" y="95123"/>
                    <a:pt x="0" y="74295"/>
                    <a:pt x="0" y="47625"/>
                  </a:cubicBezTo>
                </a:path>
              </a:pathLst>
            </a:custGeom>
            <a:solidFill>
              <a:srgbClr val="231F20"/>
            </a:solidFill>
          </p:spPr>
        </p:sp>
        <p:sp>
          <p:nvSpPr>
            <p:cNvPr name="Freeform 13" id="13"/>
            <p:cNvSpPr/>
            <p:nvPr/>
          </p:nvSpPr>
          <p:spPr>
            <a:xfrm flipH="false" flipV="false" rot="0">
              <a:off x="766064" y="74168"/>
              <a:ext cx="171831" cy="133223"/>
            </a:xfrm>
            <a:custGeom>
              <a:avLst/>
              <a:gdLst/>
              <a:ahLst/>
              <a:cxnLst/>
              <a:rect r="r" b="b" t="t" l="l"/>
              <a:pathLst>
                <a:path h="133223" w="171831">
                  <a:moveTo>
                    <a:pt x="171831" y="11303"/>
                  </a:moveTo>
                  <a:lnTo>
                    <a:pt x="120015" y="133223"/>
                  </a:lnTo>
                  <a:lnTo>
                    <a:pt x="104013" y="129921"/>
                  </a:lnTo>
                  <a:lnTo>
                    <a:pt x="153924" y="14732"/>
                  </a:lnTo>
                  <a:lnTo>
                    <a:pt x="90678" y="14732"/>
                  </a:lnTo>
                  <a:lnTo>
                    <a:pt x="90678" y="0"/>
                  </a:lnTo>
                  <a:lnTo>
                    <a:pt x="171831" y="0"/>
                  </a:lnTo>
                  <a:close/>
                  <a:moveTo>
                    <a:pt x="0" y="121031"/>
                  </a:moveTo>
                  <a:cubicBezTo>
                    <a:pt x="0" y="114681"/>
                    <a:pt x="5080" y="109728"/>
                    <a:pt x="11430" y="109728"/>
                  </a:cubicBezTo>
                  <a:cubicBezTo>
                    <a:pt x="17780" y="109728"/>
                    <a:pt x="22733" y="114681"/>
                    <a:pt x="22733" y="121031"/>
                  </a:cubicBezTo>
                  <a:cubicBezTo>
                    <a:pt x="22733" y="127381"/>
                    <a:pt x="17780" y="132207"/>
                    <a:pt x="11430" y="132207"/>
                  </a:cubicBezTo>
                  <a:cubicBezTo>
                    <a:pt x="5080" y="132207"/>
                    <a:pt x="0" y="127254"/>
                    <a:pt x="0" y="121031"/>
                  </a:cubicBezTo>
                  <a:moveTo>
                    <a:pt x="0" y="48260"/>
                  </a:moveTo>
                  <a:cubicBezTo>
                    <a:pt x="0" y="41910"/>
                    <a:pt x="5080" y="36957"/>
                    <a:pt x="11430" y="36957"/>
                  </a:cubicBezTo>
                  <a:cubicBezTo>
                    <a:pt x="17780" y="36957"/>
                    <a:pt x="22733" y="41910"/>
                    <a:pt x="22733" y="48260"/>
                  </a:cubicBezTo>
                  <a:cubicBezTo>
                    <a:pt x="22733" y="54610"/>
                    <a:pt x="17780" y="59563"/>
                    <a:pt x="11430" y="59563"/>
                  </a:cubicBezTo>
                  <a:cubicBezTo>
                    <a:pt x="5080" y="59563"/>
                    <a:pt x="0" y="54610"/>
                    <a:pt x="0" y="48260"/>
                  </a:cubicBezTo>
                </a:path>
              </a:pathLst>
            </a:custGeom>
            <a:solidFill>
              <a:srgbClr val="231F20"/>
            </a:solidFill>
          </p:spPr>
        </p:sp>
        <p:sp>
          <p:nvSpPr>
            <p:cNvPr name="Freeform 14" id="14"/>
            <p:cNvSpPr/>
            <p:nvPr/>
          </p:nvSpPr>
          <p:spPr>
            <a:xfrm flipH="false" flipV="false" rot="0">
              <a:off x="950722" y="69850"/>
              <a:ext cx="165481" cy="136398"/>
            </a:xfrm>
            <a:custGeom>
              <a:avLst/>
              <a:gdLst/>
              <a:ahLst/>
              <a:cxnLst/>
              <a:rect r="r" b="b" t="t" l="l"/>
              <a:pathLst>
                <a:path h="136398" w="165481">
                  <a:moveTo>
                    <a:pt x="165481" y="0"/>
                  </a:moveTo>
                  <a:lnTo>
                    <a:pt x="155194" y="45847"/>
                  </a:lnTo>
                  <a:lnTo>
                    <a:pt x="142621" y="45847"/>
                  </a:lnTo>
                  <a:lnTo>
                    <a:pt x="148844" y="0"/>
                  </a:lnTo>
                  <a:close/>
                  <a:moveTo>
                    <a:pt x="128143" y="0"/>
                  </a:moveTo>
                  <a:lnTo>
                    <a:pt x="117856" y="45847"/>
                  </a:lnTo>
                  <a:lnTo>
                    <a:pt x="105283" y="45847"/>
                  </a:lnTo>
                  <a:lnTo>
                    <a:pt x="111506" y="0"/>
                  </a:lnTo>
                  <a:close/>
                  <a:moveTo>
                    <a:pt x="89027" y="93980"/>
                  </a:moveTo>
                  <a:cubicBezTo>
                    <a:pt x="89027" y="119380"/>
                    <a:pt x="69977" y="136398"/>
                    <a:pt x="43561" y="136398"/>
                  </a:cubicBezTo>
                  <a:cubicBezTo>
                    <a:pt x="25527" y="136398"/>
                    <a:pt x="9144" y="128397"/>
                    <a:pt x="0" y="114681"/>
                  </a:cubicBezTo>
                  <a:lnTo>
                    <a:pt x="12065" y="105664"/>
                  </a:lnTo>
                  <a:cubicBezTo>
                    <a:pt x="17907" y="115189"/>
                    <a:pt x="28956" y="121539"/>
                    <a:pt x="42418" y="121539"/>
                  </a:cubicBezTo>
                  <a:cubicBezTo>
                    <a:pt x="60706" y="121539"/>
                    <a:pt x="72898" y="109982"/>
                    <a:pt x="72898" y="93726"/>
                  </a:cubicBezTo>
                  <a:cubicBezTo>
                    <a:pt x="72898" y="76073"/>
                    <a:pt x="58674" y="66167"/>
                    <a:pt x="42545" y="66167"/>
                  </a:cubicBezTo>
                  <a:cubicBezTo>
                    <a:pt x="34036" y="66167"/>
                    <a:pt x="26162" y="68326"/>
                    <a:pt x="19431" y="73406"/>
                  </a:cubicBezTo>
                  <a:lnTo>
                    <a:pt x="10160" y="70612"/>
                  </a:lnTo>
                  <a:lnTo>
                    <a:pt x="13970" y="4445"/>
                  </a:lnTo>
                  <a:lnTo>
                    <a:pt x="83058" y="4445"/>
                  </a:lnTo>
                  <a:lnTo>
                    <a:pt x="83058" y="19177"/>
                  </a:lnTo>
                  <a:lnTo>
                    <a:pt x="28956" y="19177"/>
                  </a:lnTo>
                  <a:lnTo>
                    <a:pt x="26797" y="56007"/>
                  </a:lnTo>
                  <a:cubicBezTo>
                    <a:pt x="33655" y="53594"/>
                    <a:pt x="41402" y="52197"/>
                    <a:pt x="46863" y="52197"/>
                  </a:cubicBezTo>
                  <a:cubicBezTo>
                    <a:pt x="70104" y="52197"/>
                    <a:pt x="89154" y="67564"/>
                    <a:pt x="89154" y="93853"/>
                  </a:cubicBezTo>
                </a:path>
              </a:pathLst>
            </a:custGeom>
            <a:solidFill>
              <a:srgbClr val="231F20"/>
            </a:solidFill>
          </p:spPr>
        </p:sp>
      </p:grpSp>
      <p:sp>
        <p:nvSpPr>
          <p:cNvPr name="Freeform 15" id="15"/>
          <p:cNvSpPr/>
          <p:nvPr/>
        </p:nvSpPr>
        <p:spPr>
          <a:xfrm flipH="false" flipV="false" rot="0">
            <a:off x="5526357" y="280492"/>
            <a:ext cx="3209287" cy="6089799"/>
          </a:xfrm>
          <a:custGeom>
            <a:avLst/>
            <a:gdLst/>
            <a:ahLst/>
            <a:cxnLst/>
            <a:rect r="r" b="b" t="t" l="l"/>
            <a:pathLst>
              <a:path h="6089799" w="3209287">
                <a:moveTo>
                  <a:pt x="0" y="0"/>
                </a:moveTo>
                <a:lnTo>
                  <a:pt x="3209287" y="0"/>
                </a:lnTo>
                <a:lnTo>
                  <a:pt x="3209287" y="6089799"/>
                </a:lnTo>
                <a:lnTo>
                  <a:pt x="0" y="6089799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l="-246" t="-12" r="-230" b="-121"/>
            </a:stretch>
          </a:blipFill>
        </p:spPr>
      </p:sp>
      <p:sp>
        <p:nvSpPr>
          <p:cNvPr name="Freeform 16" id="16"/>
          <p:cNvSpPr/>
          <p:nvPr/>
        </p:nvSpPr>
        <p:spPr>
          <a:xfrm flipH="false" flipV="false" rot="0">
            <a:off x="1967474" y="280492"/>
            <a:ext cx="3209287" cy="6089799"/>
          </a:xfrm>
          <a:custGeom>
            <a:avLst/>
            <a:gdLst/>
            <a:ahLst/>
            <a:cxnLst/>
            <a:rect r="r" b="b" t="t" l="l"/>
            <a:pathLst>
              <a:path h="6089799" w="3209287">
                <a:moveTo>
                  <a:pt x="0" y="0"/>
                </a:moveTo>
                <a:lnTo>
                  <a:pt x="3209287" y="0"/>
                </a:lnTo>
                <a:lnTo>
                  <a:pt x="3209287" y="6089799"/>
                </a:lnTo>
                <a:lnTo>
                  <a:pt x="0" y="6089799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 l="-91" t="0" r="-91" b="0"/>
            </a:stretch>
          </a:blipFill>
        </p:spPr>
      </p:sp>
      <p:sp>
        <p:nvSpPr>
          <p:cNvPr name="Freeform 17" id="17"/>
          <p:cNvSpPr/>
          <p:nvPr/>
        </p:nvSpPr>
        <p:spPr>
          <a:xfrm flipH="false" flipV="false" rot="0">
            <a:off x="393697" y="4216403"/>
            <a:ext cx="1041397" cy="1016003"/>
          </a:xfrm>
          <a:custGeom>
            <a:avLst/>
            <a:gdLst/>
            <a:ahLst/>
            <a:cxnLst/>
            <a:rect r="r" b="b" t="t" l="l"/>
            <a:pathLst>
              <a:path h="1016003" w="1041397">
                <a:moveTo>
                  <a:pt x="0" y="0"/>
                </a:moveTo>
                <a:lnTo>
                  <a:pt x="1041397" y="0"/>
                </a:lnTo>
                <a:lnTo>
                  <a:pt x="1041397" y="1016003"/>
                </a:lnTo>
                <a:lnTo>
                  <a:pt x="0" y="1016003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 l="0" t="0" r="0" b="0"/>
            </a:stretch>
          </a:blipFill>
        </p:spPr>
      </p:sp>
      <p:sp>
        <p:nvSpPr>
          <p:cNvPr name="Freeform 18" id="18"/>
          <p:cNvSpPr/>
          <p:nvPr/>
        </p:nvSpPr>
        <p:spPr>
          <a:xfrm flipH="false" flipV="false" rot="0">
            <a:off x="444503" y="4241797"/>
            <a:ext cx="939803" cy="1841497"/>
          </a:xfrm>
          <a:custGeom>
            <a:avLst/>
            <a:gdLst/>
            <a:ahLst/>
            <a:cxnLst/>
            <a:rect r="r" b="b" t="t" l="l"/>
            <a:pathLst>
              <a:path h="1841497" w="939803">
                <a:moveTo>
                  <a:pt x="0" y="0"/>
                </a:moveTo>
                <a:lnTo>
                  <a:pt x="939803" y="0"/>
                </a:lnTo>
                <a:lnTo>
                  <a:pt x="939803" y="1841497"/>
                </a:lnTo>
                <a:lnTo>
                  <a:pt x="0" y="1841497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 l="0" t="0" r="0" b="0"/>
            </a:stretch>
          </a:blipFill>
        </p:spPr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terms:created xsi:type="dcterms:W3CDTF">2006-08-16T00:00:00Z</dcterms:created>
  <dc:identifier>DAGd0lHphII</dc:identifier>
  <dcterms:modified xsi:type="dcterms:W3CDTF">2011-08-01T06:04:30Z</dcterms:modified>
  <cp:revision>1</cp:revision>
  <dc:title>Planejamento de Midia - Tirachapeu.pdf</dc:title>
</cp:coreProperties>
</file>